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8"/>
  </p:notesMasterIdLst>
  <p:sldIdLst>
    <p:sldId id="256" r:id="rId6"/>
    <p:sldId id="360" r:id="rId7"/>
    <p:sldId id="341" r:id="rId8"/>
    <p:sldId id="361" r:id="rId9"/>
    <p:sldId id="347" r:id="rId10"/>
    <p:sldId id="348" r:id="rId11"/>
    <p:sldId id="362" r:id="rId12"/>
    <p:sldId id="354" r:id="rId13"/>
    <p:sldId id="363" r:id="rId14"/>
    <p:sldId id="364" r:id="rId15"/>
    <p:sldId id="327" r:id="rId16"/>
    <p:sldId id="314" r:id="rId17"/>
    <p:sldId id="322" r:id="rId18"/>
    <p:sldId id="323" r:id="rId19"/>
    <p:sldId id="326" r:id="rId20"/>
    <p:sldId id="324" r:id="rId21"/>
    <p:sldId id="333" r:id="rId22"/>
    <p:sldId id="338" r:id="rId23"/>
    <p:sldId id="340" r:id="rId24"/>
    <p:sldId id="331" r:id="rId25"/>
    <p:sldId id="335" r:id="rId26"/>
    <p:sldId id="32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561933-F30D-6221-8A4A-7AA5E4EF2C14}" name="Or Sattath" initials="OS" userId="S::sattath@post.bgu.ac.il::4d4155f6-a95a-4ef8-9be9-c407204074ea" providerId="AD"/>
  <p188:author id="{101429B3-592A-4C25-7EB5-B92FAB384F38}" name="AMIT BEHERA" initials="AB" userId="S::behera@post.bgu.ac.il::370224e1-2bed-4861-9f8a-8128f41b7f7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T BEHERA" initials="AB" lastIdx="1" clrIdx="0">
    <p:extLst>
      <p:ext uri="{19B8F6BF-5375-455C-9EA6-DF929625EA0E}">
        <p15:presenceInfo xmlns:p15="http://schemas.microsoft.com/office/powerpoint/2012/main" userId="AMIT BEHE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T BEHERA" userId="370224e1-2bed-4861-9f8a-8128f41b7f75" providerId="ADAL" clId="{99E7B082-289D-4D44-ACFD-7B4E959EBB21}"/>
    <pc:docChg chg="undo redo custSel addSld delSld modSld sldOrd">
      <pc:chgData name="AMIT BEHERA" userId="370224e1-2bed-4861-9f8a-8128f41b7f75" providerId="ADAL" clId="{99E7B082-289D-4D44-ACFD-7B4E959EBB21}" dt="2022-05-02T22:11:03.680" v="3711"/>
      <pc:docMkLst>
        <pc:docMk/>
      </pc:docMkLst>
      <pc:sldChg chg="modSp mod">
        <pc:chgData name="AMIT BEHERA" userId="370224e1-2bed-4861-9f8a-8128f41b7f75" providerId="ADAL" clId="{99E7B082-289D-4D44-ACFD-7B4E959EBB21}" dt="2022-05-02T21:26:51.342" v="3708" actId="20577"/>
        <pc:sldMkLst>
          <pc:docMk/>
          <pc:sldMk cId="89887498" sldId="256"/>
        </pc:sldMkLst>
        <pc:spChg chg="mod">
          <ac:chgData name="AMIT BEHERA" userId="370224e1-2bed-4861-9f8a-8128f41b7f75" providerId="ADAL" clId="{99E7B082-289D-4D44-ACFD-7B4E959EBB21}" dt="2022-05-02T21:26:51.342" v="3708" actId="20577"/>
          <ac:spMkLst>
            <pc:docMk/>
            <pc:sldMk cId="89887498" sldId="256"/>
            <ac:spMk id="2" creationId="{D907F3F9-57C8-A743-9E14-097CEB318C40}"/>
          </ac:spMkLst>
        </pc:spChg>
      </pc:sldChg>
      <pc:sldChg chg="addSp delSp modSp del mod ord modAnim">
        <pc:chgData name="AMIT BEHERA" userId="370224e1-2bed-4861-9f8a-8128f41b7f75" providerId="ADAL" clId="{99E7B082-289D-4D44-ACFD-7B4E959EBB21}" dt="2022-05-01T16:38:08.385" v="3680" actId="2696"/>
        <pc:sldMkLst>
          <pc:docMk/>
          <pc:sldMk cId="3205883261" sldId="321"/>
        </pc:sldMkLst>
        <pc:spChg chg="mod">
          <ac:chgData name="AMIT BEHERA" userId="370224e1-2bed-4861-9f8a-8128f41b7f75" providerId="ADAL" clId="{99E7B082-289D-4D44-ACFD-7B4E959EBB21}" dt="2022-05-01T16:35:57.264" v="3678" actId="20577"/>
          <ac:spMkLst>
            <pc:docMk/>
            <pc:sldMk cId="3205883261" sldId="321"/>
            <ac:spMk id="3" creationId="{95A808EC-D0BB-784A-BA36-00CA29588D53}"/>
          </ac:spMkLst>
        </pc:spChg>
        <pc:spChg chg="mod">
          <ac:chgData name="AMIT BEHERA" userId="370224e1-2bed-4861-9f8a-8128f41b7f75" providerId="ADAL" clId="{99E7B082-289D-4D44-ACFD-7B4E959EBB21}" dt="2022-05-01T05:31:01.587" v="0" actId="164"/>
          <ac:spMkLst>
            <pc:docMk/>
            <pc:sldMk cId="3205883261" sldId="321"/>
            <ac:spMk id="8" creationId="{6DA054DC-058B-2844-A553-3DFD04E9F5A9}"/>
          </ac:spMkLst>
        </pc:spChg>
        <pc:spChg chg="mod">
          <ac:chgData name="AMIT BEHERA" userId="370224e1-2bed-4861-9f8a-8128f41b7f75" providerId="ADAL" clId="{99E7B082-289D-4D44-ACFD-7B4E959EBB21}" dt="2022-05-01T05:31:01.587" v="0" actId="164"/>
          <ac:spMkLst>
            <pc:docMk/>
            <pc:sldMk cId="3205883261" sldId="321"/>
            <ac:spMk id="9" creationId="{E2087197-8ECE-D240-8C77-C852D93B73AB}"/>
          </ac:spMkLst>
        </pc:spChg>
        <pc:spChg chg="mod">
          <ac:chgData name="AMIT BEHERA" userId="370224e1-2bed-4861-9f8a-8128f41b7f75" providerId="ADAL" clId="{99E7B082-289D-4D44-ACFD-7B4E959EBB21}" dt="2022-05-01T05:31:01.587" v="0" actId="164"/>
          <ac:spMkLst>
            <pc:docMk/>
            <pc:sldMk cId="3205883261" sldId="321"/>
            <ac:spMk id="10" creationId="{6FD4E1C5-EBF9-B043-B9F1-0919CE64501D}"/>
          </ac:spMkLst>
        </pc:spChg>
        <pc:spChg chg="mod">
          <ac:chgData name="AMIT BEHERA" userId="370224e1-2bed-4861-9f8a-8128f41b7f75" providerId="ADAL" clId="{99E7B082-289D-4D44-ACFD-7B4E959EBB21}" dt="2022-05-01T05:31:01.587" v="0" actId="164"/>
          <ac:spMkLst>
            <pc:docMk/>
            <pc:sldMk cId="3205883261" sldId="321"/>
            <ac:spMk id="11" creationId="{92BBA0E1-33F0-BE43-930C-8C58CD47B0B4}"/>
          </ac:spMkLst>
        </pc:spChg>
        <pc:spChg chg="mod">
          <ac:chgData name="AMIT BEHERA" userId="370224e1-2bed-4861-9f8a-8128f41b7f75" providerId="ADAL" clId="{99E7B082-289D-4D44-ACFD-7B4E959EBB21}" dt="2022-05-01T05:31:01.587" v="0" actId="164"/>
          <ac:spMkLst>
            <pc:docMk/>
            <pc:sldMk cId="3205883261" sldId="321"/>
            <ac:spMk id="17" creationId="{DB7EDB2C-4B5D-6948-A091-5E52AAD81EC8}"/>
          </ac:spMkLst>
        </pc:spChg>
        <pc:spChg chg="mod">
          <ac:chgData name="AMIT BEHERA" userId="370224e1-2bed-4861-9f8a-8128f41b7f75" providerId="ADAL" clId="{99E7B082-289D-4D44-ACFD-7B4E959EBB21}" dt="2022-05-01T05:31:01.587" v="0" actId="164"/>
          <ac:spMkLst>
            <pc:docMk/>
            <pc:sldMk cId="3205883261" sldId="321"/>
            <ac:spMk id="19" creationId="{757EBC11-50CB-0D42-8DA1-172ED3B7C3F4}"/>
          </ac:spMkLst>
        </pc:spChg>
        <pc:spChg chg="mod">
          <ac:chgData name="AMIT BEHERA" userId="370224e1-2bed-4861-9f8a-8128f41b7f75" providerId="ADAL" clId="{99E7B082-289D-4D44-ACFD-7B4E959EBB21}" dt="2022-05-01T05:31:01.587" v="0" actId="164"/>
          <ac:spMkLst>
            <pc:docMk/>
            <pc:sldMk cId="3205883261" sldId="321"/>
            <ac:spMk id="20" creationId="{A6EEB0D3-86CE-374E-8771-87973D686371}"/>
          </ac:spMkLst>
        </pc:spChg>
        <pc:spChg chg="mod">
          <ac:chgData name="AMIT BEHERA" userId="370224e1-2bed-4861-9f8a-8128f41b7f75" providerId="ADAL" clId="{99E7B082-289D-4D44-ACFD-7B4E959EBB21}" dt="2022-05-01T05:31:01.587" v="0" actId="164"/>
          <ac:spMkLst>
            <pc:docMk/>
            <pc:sldMk cId="3205883261" sldId="321"/>
            <ac:spMk id="24" creationId="{F7DB40BC-9735-9845-AAE5-E9C2F67B634C}"/>
          </ac:spMkLst>
        </pc:spChg>
        <pc:spChg chg="add del mod">
          <ac:chgData name="AMIT BEHERA" userId="370224e1-2bed-4861-9f8a-8128f41b7f75" providerId="ADAL" clId="{99E7B082-289D-4D44-ACFD-7B4E959EBB21}" dt="2022-05-01T13:54:38.404" v="1382" actId="21"/>
          <ac:spMkLst>
            <pc:docMk/>
            <pc:sldMk cId="3205883261" sldId="321"/>
            <ac:spMk id="25" creationId="{16DB2FDA-0BFA-FD3A-747B-11FA4D2C182B}"/>
          </ac:spMkLst>
        </pc:spChg>
        <pc:spChg chg="mod">
          <ac:chgData name="AMIT BEHERA" userId="370224e1-2bed-4861-9f8a-8128f41b7f75" providerId="ADAL" clId="{99E7B082-289D-4D44-ACFD-7B4E959EBB21}" dt="2022-05-01T05:31:01.587" v="0" actId="164"/>
          <ac:spMkLst>
            <pc:docMk/>
            <pc:sldMk cId="3205883261" sldId="321"/>
            <ac:spMk id="26" creationId="{0FB92B47-2B69-9E4A-8520-BEBD19FA1C54}"/>
          </ac:spMkLst>
        </pc:spChg>
        <pc:spChg chg="mod">
          <ac:chgData name="AMIT BEHERA" userId="370224e1-2bed-4861-9f8a-8128f41b7f75" providerId="ADAL" clId="{99E7B082-289D-4D44-ACFD-7B4E959EBB21}" dt="2022-05-01T05:31:01.587" v="0" actId="164"/>
          <ac:spMkLst>
            <pc:docMk/>
            <pc:sldMk cId="3205883261" sldId="321"/>
            <ac:spMk id="27" creationId="{11A24867-DE01-ED42-885B-F0038167F3D9}"/>
          </ac:spMkLst>
        </pc:spChg>
        <pc:grpChg chg="add mod">
          <ac:chgData name="AMIT BEHERA" userId="370224e1-2bed-4861-9f8a-8128f41b7f75" providerId="ADAL" clId="{99E7B082-289D-4D44-ACFD-7B4E959EBB21}" dt="2022-05-01T05:31:01.587" v="0" actId="164"/>
          <ac:grpSpMkLst>
            <pc:docMk/>
            <pc:sldMk cId="3205883261" sldId="321"/>
            <ac:grpSpMk id="12" creationId="{3E4AD7A0-94B8-ABA4-DA53-82FFE4FB2033}"/>
          </ac:grpSpMkLst>
        </pc:grpChg>
        <pc:cxnChg chg="mod">
          <ac:chgData name="AMIT BEHERA" userId="370224e1-2bed-4861-9f8a-8128f41b7f75" providerId="ADAL" clId="{99E7B082-289D-4D44-ACFD-7B4E959EBB21}" dt="2022-05-01T05:31:01.587" v="0" actId="164"/>
          <ac:cxnSpMkLst>
            <pc:docMk/>
            <pc:sldMk cId="3205883261" sldId="321"/>
            <ac:cxnSpMk id="4" creationId="{F54F1594-6518-854D-8932-55DCE7209686}"/>
          </ac:cxnSpMkLst>
        </pc:cxnChg>
        <pc:cxnChg chg="mod">
          <ac:chgData name="AMIT BEHERA" userId="370224e1-2bed-4861-9f8a-8128f41b7f75" providerId="ADAL" clId="{99E7B082-289D-4D44-ACFD-7B4E959EBB21}" dt="2022-05-01T05:31:01.587" v="0" actId="164"/>
          <ac:cxnSpMkLst>
            <pc:docMk/>
            <pc:sldMk cId="3205883261" sldId="321"/>
            <ac:cxnSpMk id="5" creationId="{3EA7FAE7-4BFD-5C44-B2D0-40E82C310562}"/>
          </ac:cxnSpMkLst>
        </pc:cxnChg>
        <pc:cxnChg chg="mod">
          <ac:chgData name="AMIT BEHERA" userId="370224e1-2bed-4861-9f8a-8128f41b7f75" providerId="ADAL" clId="{99E7B082-289D-4D44-ACFD-7B4E959EBB21}" dt="2022-05-01T05:31:01.587" v="0" actId="164"/>
          <ac:cxnSpMkLst>
            <pc:docMk/>
            <pc:sldMk cId="3205883261" sldId="321"/>
            <ac:cxnSpMk id="6" creationId="{E82C7E68-2372-EC4D-8986-6E982AC25EFB}"/>
          </ac:cxnSpMkLst>
        </pc:cxnChg>
        <pc:cxnChg chg="mod">
          <ac:chgData name="AMIT BEHERA" userId="370224e1-2bed-4861-9f8a-8128f41b7f75" providerId="ADAL" clId="{99E7B082-289D-4D44-ACFD-7B4E959EBB21}" dt="2022-05-01T05:31:01.587" v="0" actId="164"/>
          <ac:cxnSpMkLst>
            <pc:docMk/>
            <pc:sldMk cId="3205883261" sldId="321"/>
            <ac:cxnSpMk id="7" creationId="{9EBC5111-81F3-004C-8295-60AC919E4B8C}"/>
          </ac:cxnSpMkLst>
        </pc:cxnChg>
        <pc:cxnChg chg="mod">
          <ac:chgData name="AMIT BEHERA" userId="370224e1-2bed-4861-9f8a-8128f41b7f75" providerId="ADAL" clId="{99E7B082-289D-4D44-ACFD-7B4E959EBB21}" dt="2022-05-01T05:31:01.587" v="0" actId="164"/>
          <ac:cxnSpMkLst>
            <pc:docMk/>
            <pc:sldMk cId="3205883261" sldId="321"/>
            <ac:cxnSpMk id="16" creationId="{4954E297-60C0-0A41-84CE-338D8DD591C2}"/>
          </ac:cxnSpMkLst>
        </pc:cxnChg>
        <pc:cxnChg chg="mod">
          <ac:chgData name="AMIT BEHERA" userId="370224e1-2bed-4861-9f8a-8128f41b7f75" providerId="ADAL" clId="{99E7B082-289D-4D44-ACFD-7B4E959EBB21}" dt="2022-05-01T05:31:01.587" v="0" actId="164"/>
          <ac:cxnSpMkLst>
            <pc:docMk/>
            <pc:sldMk cId="3205883261" sldId="321"/>
            <ac:cxnSpMk id="18" creationId="{551349FA-2840-D241-ADF1-BCC7BFB4E3BB}"/>
          </ac:cxnSpMkLst>
        </pc:cxnChg>
        <pc:cxnChg chg="mod">
          <ac:chgData name="AMIT BEHERA" userId="370224e1-2bed-4861-9f8a-8128f41b7f75" providerId="ADAL" clId="{99E7B082-289D-4D44-ACFD-7B4E959EBB21}" dt="2022-05-01T05:31:01.587" v="0" actId="164"/>
          <ac:cxnSpMkLst>
            <pc:docMk/>
            <pc:sldMk cId="3205883261" sldId="321"/>
            <ac:cxnSpMk id="21" creationId="{64574B5D-CD01-CA4B-865C-D30F5304A360}"/>
          </ac:cxnSpMkLst>
        </pc:cxnChg>
      </pc:sldChg>
      <pc:sldChg chg="addSp delSp modSp new del mod modAnim">
        <pc:chgData name="AMIT BEHERA" userId="370224e1-2bed-4861-9f8a-8128f41b7f75" providerId="ADAL" clId="{99E7B082-289D-4D44-ACFD-7B4E959EBB21}" dt="2022-05-01T16:38:08.385" v="3680" actId="2696"/>
        <pc:sldMkLst>
          <pc:docMk/>
          <pc:sldMk cId="1053251155" sldId="341"/>
        </pc:sldMkLst>
        <pc:spChg chg="mod topLvl">
          <ac:chgData name="AMIT BEHERA" userId="370224e1-2bed-4861-9f8a-8128f41b7f75" providerId="ADAL" clId="{99E7B082-289D-4D44-ACFD-7B4E959EBB21}" dt="2022-05-01T10:52:15.306" v="1078" actId="1035"/>
          <ac:spMkLst>
            <pc:docMk/>
            <pc:sldMk cId="1053251155" sldId="341"/>
            <ac:spMk id="7" creationId="{AA823C69-1ED2-FA26-B63D-835ACA6DF172}"/>
          </ac:spMkLst>
        </pc:spChg>
        <pc:spChg chg="mod topLvl">
          <ac:chgData name="AMIT BEHERA" userId="370224e1-2bed-4861-9f8a-8128f41b7f75" providerId="ADAL" clId="{99E7B082-289D-4D44-ACFD-7B4E959EBB21}" dt="2022-05-01T10:57:29.308" v="1203" actId="207"/>
          <ac:spMkLst>
            <pc:docMk/>
            <pc:sldMk cId="1053251155" sldId="341"/>
            <ac:spMk id="8" creationId="{0074AAD0-4D93-634E-B614-5FFD0DD5AD50}"/>
          </ac:spMkLst>
        </pc:spChg>
        <pc:spChg chg="mod topLvl">
          <ac:chgData name="AMIT BEHERA" userId="370224e1-2bed-4861-9f8a-8128f41b7f75" providerId="ADAL" clId="{99E7B082-289D-4D44-ACFD-7B4E959EBB21}" dt="2022-05-01T10:55:10.602" v="1129" actId="1038"/>
          <ac:spMkLst>
            <pc:docMk/>
            <pc:sldMk cId="1053251155" sldId="341"/>
            <ac:spMk id="9" creationId="{19BEDF3A-0358-5714-884F-927B4EA04DA2}"/>
          </ac:spMkLst>
        </pc:spChg>
        <pc:spChg chg="del mod">
          <ac:chgData name="AMIT BEHERA" userId="370224e1-2bed-4861-9f8a-8128f41b7f75" providerId="ADAL" clId="{99E7B082-289D-4D44-ACFD-7B4E959EBB21}" dt="2022-05-01T06:08:26.172" v="690" actId="478"/>
          <ac:spMkLst>
            <pc:docMk/>
            <pc:sldMk cId="1053251155" sldId="341"/>
            <ac:spMk id="10" creationId="{5BE3150E-5E4D-2CB5-19D6-93599EAF0B4C}"/>
          </ac:spMkLst>
        </pc:spChg>
        <pc:spChg chg="mod topLvl">
          <ac:chgData name="AMIT BEHERA" userId="370224e1-2bed-4861-9f8a-8128f41b7f75" providerId="ADAL" clId="{99E7B082-289D-4D44-ACFD-7B4E959EBB21}" dt="2022-05-01T10:55:58.964" v="1176" actId="1038"/>
          <ac:spMkLst>
            <pc:docMk/>
            <pc:sldMk cId="1053251155" sldId="341"/>
            <ac:spMk id="12" creationId="{3D2E473A-4DE6-88CE-47C7-BB34A7BA343E}"/>
          </ac:spMkLst>
        </pc:spChg>
        <pc:spChg chg="del mod">
          <ac:chgData name="AMIT BEHERA" userId="370224e1-2bed-4861-9f8a-8128f41b7f75" providerId="ADAL" clId="{99E7B082-289D-4D44-ACFD-7B4E959EBB21}" dt="2022-05-01T06:08:41.076" v="691" actId="478"/>
          <ac:spMkLst>
            <pc:docMk/>
            <pc:sldMk cId="1053251155" sldId="341"/>
            <ac:spMk id="14" creationId="{DC817BF8-3958-F1F1-9685-960B38574B4A}"/>
          </ac:spMkLst>
        </pc:spChg>
        <pc:spChg chg="del mod">
          <ac:chgData name="AMIT BEHERA" userId="370224e1-2bed-4861-9f8a-8128f41b7f75" providerId="ADAL" clId="{99E7B082-289D-4D44-ACFD-7B4E959EBB21}" dt="2022-05-01T06:08:41.076" v="691" actId="478"/>
          <ac:spMkLst>
            <pc:docMk/>
            <pc:sldMk cId="1053251155" sldId="341"/>
            <ac:spMk id="16" creationId="{ACA7BE07-FDDE-6616-5A8A-04A365251BD3}"/>
          </ac:spMkLst>
        </pc:spChg>
        <pc:spChg chg="add del mod topLvl">
          <ac:chgData name="AMIT BEHERA" userId="370224e1-2bed-4861-9f8a-8128f41b7f75" providerId="ADAL" clId="{99E7B082-289D-4D44-ACFD-7B4E959EBB21}" dt="2022-05-01T10:52:15.306" v="1078" actId="1035"/>
          <ac:spMkLst>
            <pc:docMk/>
            <pc:sldMk cId="1053251155" sldId="341"/>
            <ac:spMk id="17" creationId="{7BE66AA8-5305-2922-34DE-D452F9395038}"/>
          </ac:spMkLst>
        </pc:spChg>
        <pc:spChg chg="del mod">
          <ac:chgData name="AMIT BEHERA" userId="370224e1-2bed-4861-9f8a-8128f41b7f75" providerId="ADAL" clId="{99E7B082-289D-4D44-ACFD-7B4E959EBB21}" dt="2022-05-01T10:34:11.614" v="830" actId="478"/>
          <ac:spMkLst>
            <pc:docMk/>
            <pc:sldMk cId="1053251155" sldId="341"/>
            <ac:spMk id="18" creationId="{EE2042DD-2475-1D78-1E76-28A1BCD43C64}"/>
          </ac:spMkLst>
        </pc:spChg>
        <pc:spChg chg="del mod">
          <ac:chgData name="AMIT BEHERA" userId="370224e1-2bed-4861-9f8a-8128f41b7f75" providerId="ADAL" clId="{99E7B082-289D-4D44-ACFD-7B4E959EBB21}" dt="2022-05-01T05:36:57.449" v="24" actId="478"/>
          <ac:spMkLst>
            <pc:docMk/>
            <pc:sldMk cId="1053251155" sldId="341"/>
            <ac:spMk id="19" creationId="{46CAD558-31DF-B34F-8478-20B038ADF121}"/>
          </ac:spMkLst>
        </pc:spChg>
        <pc:spChg chg="add mod">
          <ac:chgData name="AMIT BEHERA" userId="370224e1-2bed-4861-9f8a-8128f41b7f75" providerId="ADAL" clId="{99E7B082-289D-4D44-ACFD-7B4E959EBB21}" dt="2022-05-01T05:31:58.649" v="3"/>
          <ac:spMkLst>
            <pc:docMk/>
            <pc:sldMk cId="1053251155" sldId="341"/>
            <ac:spMk id="20" creationId="{0CC75730-84E3-354A-07A1-986E951C50CE}"/>
          </ac:spMkLst>
        </pc:spChg>
        <pc:spChg chg="add del mod topLvl">
          <ac:chgData name="AMIT BEHERA" userId="370224e1-2bed-4861-9f8a-8128f41b7f75" providerId="ADAL" clId="{99E7B082-289D-4D44-ACFD-7B4E959EBB21}" dt="2022-05-01T06:05:38.245" v="660" actId="478"/>
          <ac:spMkLst>
            <pc:docMk/>
            <pc:sldMk cId="1053251155" sldId="341"/>
            <ac:spMk id="21" creationId="{75B21E66-F54E-D27B-E030-4DE5605A0DA0}"/>
          </ac:spMkLst>
        </pc:spChg>
        <pc:spChg chg="add del mod">
          <ac:chgData name="AMIT BEHERA" userId="370224e1-2bed-4861-9f8a-8128f41b7f75" providerId="ADAL" clId="{99E7B082-289D-4D44-ACFD-7B4E959EBB21}" dt="2022-05-01T06:05:38.245" v="660" actId="478"/>
          <ac:spMkLst>
            <pc:docMk/>
            <pc:sldMk cId="1053251155" sldId="341"/>
            <ac:spMk id="22" creationId="{F92048DF-A6F5-33DE-B8D6-E754A3353BD2}"/>
          </ac:spMkLst>
        </pc:spChg>
        <pc:spChg chg="add del mod">
          <ac:chgData name="AMIT BEHERA" userId="370224e1-2bed-4861-9f8a-8128f41b7f75" providerId="ADAL" clId="{99E7B082-289D-4D44-ACFD-7B4E959EBB21}" dt="2022-05-01T05:41:22.130" v="106"/>
          <ac:spMkLst>
            <pc:docMk/>
            <pc:sldMk cId="1053251155" sldId="341"/>
            <ac:spMk id="24" creationId="{51E25E71-64C3-B24B-0D02-B24FE4B92571}"/>
          </ac:spMkLst>
        </pc:spChg>
        <pc:spChg chg="add del mod">
          <ac:chgData name="AMIT BEHERA" userId="370224e1-2bed-4861-9f8a-8128f41b7f75" providerId="ADAL" clId="{99E7B082-289D-4D44-ACFD-7B4E959EBB21}" dt="2022-05-01T06:05:11.060" v="659" actId="478"/>
          <ac:spMkLst>
            <pc:docMk/>
            <pc:sldMk cId="1053251155" sldId="341"/>
            <ac:spMk id="25" creationId="{C9745CF3-B8FF-DE55-A9D8-282E77561CB3}"/>
          </ac:spMkLst>
        </pc:spChg>
        <pc:spChg chg="add del mod">
          <ac:chgData name="AMIT BEHERA" userId="370224e1-2bed-4861-9f8a-8128f41b7f75" providerId="ADAL" clId="{99E7B082-289D-4D44-ACFD-7B4E959EBB21}" dt="2022-05-01T10:34:02.412" v="829" actId="21"/>
          <ac:spMkLst>
            <pc:docMk/>
            <pc:sldMk cId="1053251155" sldId="341"/>
            <ac:spMk id="26" creationId="{286C50C2-0D42-9F6B-EB67-D8FC2E445E3A}"/>
          </ac:spMkLst>
        </pc:spChg>
        <pc:spChg chg="add mod">
          <ac:chgData name="AMIT BEHERA" userId="370224e1-2bed-4861-9f8a-8128f41b7f75" providerId="ADAL" clId="{99E7B082-289D-4D44-ACFD-7B4E959EBB21}" dt="2022-05-01T14:31:41.072" v="2119" actId="1076"/>
          <ac:spMkLst>
            <pc:docMk/>
            <pc:sldMk cId="1053251155" sldId="341"/>
            <ac:spMk id="28" creationId="{5E9C6661-15BF-B77F-8AB0-146CCEEECEB8}"/>
          </ac:spMkLst>
        </pc:spChg>
        <pc:spChg chg="add mod">
          <ac:chgData name="AMIT BEHERA" userId="370224e1-2bed-4861-9f8a-8128f41b7f75" providerId="ADAL" clId="{99E7B082-289D-4D44-ACFD-7B4E959EBB21}" dt="2022-05-01T06:00:38.486" v="495" actId="1036"/>
          <ac:spMkLst>
            <pc:docMk/>
            <pc:sldMk cId="1053251155" sldId="341"/>
            <ac:spMk id="29" creationId="{E25F3226-52FB-9535-5DE6-45B83A2763AA}"/>
          </ac:spMkLst>
        </pc:spChg>
        <pc:spChg chg="add mod">
          <ac:chgData name="AMIT BEHERA" userId="370224e1-2bed-4861-9f8a-8128f41b7f75" providerId="ADAL" clId="{99E7B082-289D-4D44-ACFD-7B4E959EBB21}" dt="2022-05-01T06:04:39.661" v="635" actId="1076"/>
          <ac:spMkLst>
            <pc:docMk/>
            <pc:sldMk cId="1053251155" sldId="341"/>
            <ac:spMk id="30" creationId="{3C1405CC-E46E-2FEA-BBE1-314A5DEC8824}"/>
          </ac:spMkLst>
        </pc:spChg>
        <pc:spChg chg="add del mod">
          <ac:chgData name="AMIT BEHERA" userId="370224e1-2bed-4861-9f8a-8128f41b7f75" providerId="ADAL" clId="{99E7B082-289D-4D44-ACFD-7B4E959EBB21}" dt="2022-05-01T06:00:14.804" v="471"/>
          <ac:spMkLst>
            <pc:docMk/>
            <pc:sldMk cId="1053251155" sldId="341"/>
            <ac:spMk id="31" creationId="{2CA22EB3-F7A5-7137-B8AE-0179F17735D4}"/>
          </ac:spMkLst>
        </pc:spChg>
        <pc:spChg chg="add mod">
          <ac:chgData name="AMIT BEHERA" userId="370224e1-2bed-4861-9f8a-8128f41b7f75" providerId="ADAL" clId="{99E7B082-289D-4D44-ACFD-7B4E959EBB21}" dt="2022-05-01T10:52:15.306" v="1078" actId="1035"/>
          <ac:spMkLst>
            <pc:docMk/>
            <pc:sldMk cId="1053251155" sldId="341"/>
            <ac:spMk id="32" creationId="{A60D9C20-3899-ED6E-6DA8-5A4D8E6E066E}"/>
          </ac:spMkLst>
        </pc:spChg>
        <pc:spChg chg="add mod">
          <ac:chgData name="AMIT BEHERA" userId="370224e1-2bed-4861-9f8a-8128f41b7f75" providerId="ADAL" clId="{99E7B082-289D-4D44-ACFD-7B4E959EBB21}" dt="2022-05-01T10:52:15.306" v="1078" actId="1035"/>
          <ac:spMkLst>
            <pc:docMk/>
            <pc:sldMk cId="1053251155" sldId="341"/>
            <ac:spMk id="33" creationId="{A16E7E6C-EFA7-3EDF-E2FA-71C14844B0C4}"/>
          </ac:spMkLst>
        </pc:spChg>
        <pc:spChg chg="add del mod">
          <ac:chgData name="AMIT BEHERA" userId="370224e1-2bed-4861-9f8a-8128f41b7f75" providerId="ADAL" clId="{99E7B082-289D-4D44-ACFD-7B4E959EBB21}" dt="2022-05-01T10:34:02.412" v="829" actId="21"/>
          <ac:spMkLst>
            <pc:docMk/>
            <pc:sldMk cId="1053251155" sldId="341"/>
            <ac:spMk id="45" creationId="{41497559-B407-D29F-F49D-3686F2ECEF2B}"/>
          </ac:spMkLst>
        </pc:spChg>
        <pc:spChg chg="add del mod">
          <ac:chgData name="AMIT BEHERA" userId="370224e1-2bed-4861-9f8a-8128f41b7f75" providerId="ADAL" clId="{99E7B082-289D-4D44-ACFD-7B4E959EBB21}" dt="2022-05-01T10:37:35.210" v="910" actId="478"/>
          <ac:spMkLst>
            <pc:docMk/>
            <pc:sldMk cId="1053251155" sldId="341"/>
            <ac:spMk id="49" creationId="{A64F393D-5FEE-0064-2CCD-78BBBE61AF26}"/>
          </ac:spMkLst>
        </pc:spChg>
        <pc:spChg chg="add del mod">
          <ac:chgData name="AMIT BEHERA" userId="370224e1-2bed-4861-9f8a-8128f41b7f75" providerId="ADAL" clId="{99E7B082-289D-4D44-ACFD-7B4E959EBB21}" dt="2022-05-01T10:30:16.661" v="751" actId="478"/>
          <ac:spMkLst>
            <pc:docMk/>
            <pc:sldMk cId="1053251155" sldId="341"/>
            <ac:spMk id="50" creationId="{C7064A37-D689-2F67-3BA8-8FF699576133}"/>
          </ac:spMkLst>
        </pc:spChg>
        <pc:spChg chg="add mod topLvl">
          <ac:chgData name="AMIT BEHERA" userId="370224e1-2bed-4861-9f8a-8128f41b7f75" providerId="ADAL" clId="{99E7B082-289D-4D44-ACFD-7B4E959EBB21}" dt="2022-05-01T10:52:15.306" v="1078" actId="1035"/>
          <ac:spMkLst>
            <pc:docMk/>
            <pc:sldMk cId="1053251155" sldId="341"/>
            <ac:spMk id="51" creationId="{D644C5B7-B589-3D7D-D9D8-FF9E9CD6D6E9}"/>
          </ac:spMkLst>
        </pc:spChg>
        <pc:spChg chg="add mod topLvl">
          <ac:chgData name="AMIT BEHERA" userId="370224e1-2bed-4861-9f8a-8128f41b7f75" providerId="ADAL" clId="{99E7B082-289D-4D44-ACFD-7B4E959EBB21}" dt="2022-05-01T10:52:15.306" v="1078" actId="1035"/>
          <ac:spMkLst>
            <pc:docMk/>
            <pc:sldMk cId="1053251155" sldId="341"/>
            <ac:spMk id="52" creationId="{138605CB-4B4B-6CB4-4BDB-566F6C74373F}"/>
          </ac:spMkLst>
        </pc:spChg>
        <pc:spChg chg="add del mod">
          <ac:chgData name="AMIT BEHERA" userId="370224e1-2bed-4861-9f8a-8128f41b7f75" providerId="ADAL" clId="{99E7B082-289D-4D44-ACFD-7B4E959EBB21}" dt="2022-05-01T10:31:25.185" v="807"/>
          <ac:spMkLst>
            <pc:docMk/>
            <pc:sldMk cId="1053251155" sldId="341"/>
            <ac:spMk id="53" creationId="{5AA46356-6C86-8142-49CE-344C769BFBF9}"/>
          </ac:spMkLst>
        </pc:spChg>
        <pc:spChg chg="add mod topLvl">
          <ac:chgData name="AMIT BEHERA" userId="370224e1-2bed-4861-9f8a-8128f41b7f75" providerId="ADAL" clId="{99E7B082-289D-4D44-ACFD-7B4E959EBB21}" dt="2022-05-01T10:45:39.482" v="1036" actId="164"/>
          <ac:spMkLst>
            <pc:docMk/>
            <pc:sldMk cId="1053251155" sldId="341"/>
            <ac:spMk id="54" creationId="{D7CB0614-7462-B976-4A9D-3306D761EDD6}"/>
          </ac:spMkLst>
        </pc:spChg>
        <pc:spChg chg="add mod">
          <ac:chgData name="AMIT BEHERA" userId="370224e1-2bed-4861-9f8a-8128f41b7f75" providerId="ADAL" clId="{99E7B082-289D-4D44-ACFD-7B4E959EBB21}" dt="2022-05-01T10:34:14.478" v="831"/>
          <ac:spMkLst>
            <pc:docMk/>
            <pc:sldMk cId="1053251155" sldId="341"/>
            <ac:spMk id="55" creationId="{DF73D78D-DAEB-F278-4242-9253A685C6C4}"/>
          </ac:spMkLst>
        </pc:spChg>
        <pc:spChg chg="add mod">
          <ac:chgData name="AMIT BEHERA" userId="370224e1-2bed-4861-9f8a-8128f41b7f75" providerId="ADAL" clId="{99E7B082-289D-4D44-ACFD-7B4E959EBB21}" dt="2022-05-01T10:52:15.306" v="1078" actId="1035"/>
          <ac:spMkLst>
            <pc:docMk/>
            <pc:sldMk cId="1053251155" sldId="341"/>
            <ac:spMk id="56" creationId="{A5ED66C5-4B99-A51B-FAA0-8E0D3231C257}"/>
          </ac:spMkLst>
        </pc:spChg>
        <pc:spChg chg="add mod topLvl">
          <ac:chgData name="AMIT BEHERA" userId="370224e1-2bed-4861-9f8a-8128f41b7f75" providerId="ADAL" clId="{99E7B082-289D-4D44-ACFD-7B4E959EBB21}" dt="2022-05-01T10:45:39.482" v="1036" actId="164"/>
          <ac:spMkLst>
            <pc:docMk/>
            <pc:sldMk cId="1053251155" sldId="341"/>
            <ac:spMk id="60" creationId="{D714BF9D-DEAA-70BC-FC07-F35CEDD4CA46}"/>
          </ac:spMkLst>
        </pc:spChg>
        <pc:spChg chg="add mod">
          <ac:chgData name="AMIT BEHERA" userId="370224e1-2bed-4861-9f8a-8128f41b7f75" providerId="ADAL" clId="{99E7B082-289D-4D44-ACFD-7B4E959EBB21}" dt="2022-05-01T10:42:30.630" v="1027" actId="571"/>
          <ac:spMkLst>
            <pc:docMk/>
            <pc:sldMk cId="1053251155" sldId="341"/>
            <ac:spMk id="68" creationId="{4D0EACE0-C141-4268-55F3-AFDA775D59F3}"/>
          </ac:spMkLst>
        </pc:spChg>
        <pc:spChg chg="add mod">
          <ac:chgData name="AMIT BEHERA" userId="370224e1-2bed-4861-9f8a-8128f41b7f75" providerId="ADAL" clId="{99E7B082-289D-4D44-ACFD-7B4E959EBB21}" dt="2022-05-01T10:42:30.630" v="1027" actId="571"/>
          <ac:spMkLst>
            <pc:docMk/>
            <pc:sldMk cId="1053251155" sldId="341"/>
            <ac:spMk id="69" creationId="{36D9DC3A-9ED0-0A16-990D-416475A18E42}"/>
          </ac:spMkLst>
        </pc:spChg>
        <pc:grpChg chg="add del mod topLvl">
          <ac:chgData name="AMIT BEHERA" userId="370224e1-2bed-4861-9f8a-8128f41b7f75" providerId="ADAL" clId="{99E7B082-289D-4D44-ACFD-7B4E959EBB21}" dt="2022-05-01T10:46:26.017" v="1039" actId="165"/>
          <ac:grpSpMkLst>
            <pc:docMk/>
            <pc:sldMk cId="1053251155" sldId="341"/>
            <ac:grpSpMk id="2" creationId="{FA3C199E-AC48-923C-BB2A-9D157C08FE94}"/>
          </ac:grpSpMkLst>
        </pc:grpChg>
        <pc:grpChg chg="add del mod">
          <ac:chgData name="AMIT BEHERA" userId="370224e1-2bed-4861-9f8a-8128f41b7f75" providerId="ADAL" clId="{99E7B082-289D-4D44-ACFD-7B4E959EBB21}" dt="2022-05-01T06:05:38.245" v="660" actId="478"/>
          <ac:grpSpMkLst>
            <pc:docMk/>
            <pc:sldMk cId="1053251155" sldId="341"/>
            <ac:grpSpMk id="27" creationId="{BFA83250-0B2D-FA59-B71D-A1471EF7917F}"/>
          </ac:grpSpMkLst>
        </pc:grpChg>
        <pc:grpChg chg="add del mod topLvl">
          <ac:chgData name="AMIT BEHERA" userId="370224e1-2bed-4861-9f8a-8128f41b7f75" providerId="ADAL" clId="{99E7B082-289D-4D44-ACFD-7B4E959EBB21}" dt="2022-05-01T10:44:26.528" v="1031" actId="165"/>
          <ac:grpSpMkLst>
            <pc:docMk/>
            <pc:sldMk cId="1053251155" sldId="341"/>
            <ac:grpSpMk id="70" creationId="{04808FC7-EF96-EC02-4D94-C8A47788343E}"/>
          </ac:grpSpMkLst>
        </pc:grpChg>
        <pc:grpChg chg="add del mod">
          <ac:chgData name="AMIT BEHERA" userId="370224e1-2bed-4861-9f8a-8128f41b7f75" providerId="ADAL" clId="{99E7B082-289D-4D44-ACFD-7B4E959EBB21}" dt="2022-05-01T10:44:11.481" v="1030" actId="165"/>
          <ac:grpSpMkLst>
            <pc:docMk/>
            <pc:sldMk cId="1053251155" sldId="341"/>
            <ac:grpSpMk id="71" creationId="{4EAFD4AB-B7AC-44DC-EBD5-ADBE5057AE79}"/>
          </ac:grpSpMkLst>
        </pc:grpChg>
        <pc:grpChg chg="add del mod">
          <ac:chgData name="AMIT BEHERA" userId="370224e1-2bed-4861-9f8a-8128f41b7f75" providerId="ADAL" clId="{99E7B082-289D-4D44-ACFD-7B4E959EBB21}" dt="2022-05-01T10:44:59.181" v="1034" actId="165"/>
          <ac:grpSpMkLst>
            <pc:docMk/>
            <pc:sldMk cId="1053251155" sldId="341"/>
            <ac:grpSpMk id="72" creationId="{401DAD69-961D-48BD-6B5E-6D6CB2F60B11}"/>
          </ac:grpSpMkLst>
        </pc:grpChg>
        <pc:grpChg chg="add del mod">
          <ac:chgData name="AMIT BEHERA" userId="370224e1-2bed-4861-9f8a-8128f41b7f75" providerId="ADAL" clId="{99E7B082-289D-4D44-ACFD-7B4E959EBB21}" dt="2022-05-01T10:45:14.048" v="1035" actId="165"/>
          <ac:grpSpMkLst>
            <pc:docMk/>
            <pc:sldMk cId="1053251155" sldId="341"/>
            <ac:grpSpMk id="73" creationId="{09BF0D11-3E88-8C1E-6F10-4708EBCB15F0}"/>
          </ac:grpSpMkLst>
        </pc:grpChg>
        <pc:grpChg chg="add mod">
          <ac:chgData name="AMIT BEHERA" userId="370224e1-2bed-4861-9f8a-8128f41b7f75" providerId="ADAL" clId="{99E7B082-289D-4D44-ACFD-7B4E959EBB21}" dt="2022-05-01T10:52:15.306" v="1078" actId="1035"/>
          <ac:grpSpMkLst>
            <pc:docMk/>
            <pc:sldMk cId="1053251155" sldId="341"/>
            <ac:grpSpMk id="74" creationId="{FC37B9EC-D389-E4E3-078F-D9861EBE7173}"/>
          </ac:grpSpMkLst>
        </pc:grpChg>
        <pc:grpChg chg="add mod">
          <ac:chgData name="AMIT BEHERA" userId="370224e1-2bed-4861-9f8a-8128f41b7f75" providerId="ADAL" clId="{99E7B082-289D-4D44-ACFD-7B4E959EBB21}" dt="2022-05-01T10:57:11.434" v="1202" actId="14100"/>
          <ac:grpSpMkLst>
            <pc:docMk/>
            <pc:sldMk cId="1053251155" sldId="341"/>
            <ac:grpSpMk id="75" creationId="{728D1E3F-DEE4-9F2F-4119-5ED68071C385}"/>
          </ac:grpSpMkLst>
        </pc:grpChg>
        <pc:cxnChg chg="mod topLvl">
          <ac:chgData name="AMIT BEHERA" userId="370224e1-2bed-4861-9f8a-8128f41b7f75" providerId="ADAL" clId="{99E7B082-289D-4D44-ACFD-7B4E959EBB21}" dt="2022-05-01T10:57:11.434" v="1202" actId="14100"/>
          <ac:cxnSpMkLst>
            <pc:docMk/>
            <pc:sldMk cId="1053251155" sldId="341"/>
            <ac:cxnSpMk id="3" creationId="{8048BD74-851B-9E0B-A9DF-22C0842928ED}"/>
          </ac:cxnSpMkLst>
        </pc:cxnChg>
        <pc:cxnChg chg="mod topLvl">
          <ac:chgData name="AMIT BEHERA" userId="370224e1-2bed-4861-9f8a-8128f41b7f75" providerId="ADAL" clId="{99E7B082-289D-4D44-ACFD-7B4E959EBB21}" dt="2022-05-01T10:57:11.434" v="1202" actId="14100"/>
          <ac:cxnSpMkLst>
            <pc:docMk/>
            <pc:sldMk cId="1053251155" sldId="341"/>
            <ac:cxnSpMk id="4" creationId="{DAC351DB-D35B-60BD-2018-1771088AB155}"/>
          </ac:cxnSpMkLst>
        </pc:cxnChg>
        <pc:cxnChg chg="mod topLvl">
          <ac:chgData name="AMIT BEHERA" userId="370224e1-2bed-4861-9f8a-8128f41b7f75" providerId="ADAL" clId="{99E7B082-289D-4D44-ACFD-7B4E959EBB21}" dt="2022-05-01T10:57:11.434" v="1202" actId="14100"/>
          <ac:cxnSpMkLst>
            <pc:docMk/>
            <pc:sldMk cId="1053251155" sldId="341"/>
            <ac:cxnSpMk id="5" creationId="{872F9C86-A2AA-135A-C701-1698C20A7948}"/>
          </ac:cxnSpMkLst>
        </pc:cxnChg>
        <pc:cxnChg chg="del mod">
          <ac:chgData name="AMIT BEHERA" userId="370224e1-2bed-4861-9f8a-8128f41b7f75" providerId="ADAL" clId="{99E7B082-289D-4D44-ACFD-7B4E959EBB21}" dt="2022-05-01T06:08:26.172" v="690" actId="478"/>
          <ac:cxnSpMkLst>
            <pc:docMk/>
            <pc:sldMk cId="1053251155" sldId="341"/>
            <ac:cxnSpMk id="6" creationId="{7465F263-FF88-C454-90AE-C6EE6985899D}"/>
          </ac:cxnSpMkLst>
        </pc:cxnChg>
        <pc:cxnChg chg="mod topLvl">
          <ac:chgData name="AMIT BEHERA" userId="370224e1-2bed-4861-9f8a-8128f41b7f75" providerId="ADAL" clId="{99E7B082-289D-4D44-ACFD-7B4E959EBB21}" dt="2022-05-01T10:56:14.282" v="1177" actId="14100"/>
          <ac:cxnSpMkLst>
            <pc:docMk/>
            <pc:sldMk cId="1053251155" sldId="341"/>
            <ac:cxnSpMk id="11" creationId="{76F905BA-EECE-7A49-F383-5315635BAE03}"/>
          </ac:cxnSpMkLst>
        </pc:cxnChg>
        <pc:cxnChg chg="del mod">
          <ac:chgData name="AMIT BEHERA" userId="370224e1-2bed-4861-9f8a-8128f41b7f75" providerId="ADAL" clId="{99E7B082-289D-4D44-ACFD-7B4E959EBB21}" dt="2022-05-01T06:08:41.076" v="691" actId="478"/>
          <ac:cxnSpMkLst>
            <pc:docMk/>
            <pc:sldMk cId="1053251155" sldId="341"/>
            <ac:cxnSpMk id="13" creationId="{260CADDB-E9AF-8D2E-8CBE-17334131D654}"/>
          </ac:cxnSpMkLst>
        </pc:cxnChg>
        <pc:cxnChg chg="del mod">
          <ac:chgData name="AMIT BEHERA" userId="370224e1-2bed-4861-9f8a-8128f41b7f75" providerId="ADAL" clId="{99E7B082-289D-4D44-ACFD-7B4E959EBB21}" dt="2022-05-01T06:08:41.076" v="691" actId="478"/>
          <ac:cxnSpMkLst>
            <pc:docMk/>
            <pc:sldMk cId="1053251155" sldId="341"/>
            <ac:cxnSpMk id="15" creationId="{2063E464-B205-D07D-BE47-0BD409FF171B}"/>
          </ac:cxnSpMkLst>
        </pc:cxnChg>
        <pc:cxnChg chg="add mod">
          <ac:chgData name="AMIT BEHERA" userId="370224e1-2bed-4861-9f8a-8128f41b7f75" providerId="ADAL" clId="{99E7B082-289D-4D44-ACFD-7B4E959EBB21}" dt="2022-05-01T10:56:28.216" v="1178" actId="14100"/>
          <ac:cxnSpMkLst>
            <pc:docMk/>
            <pc:sldMk cId="1053251155" sldId="341"/>
            <ac:cxnSpMk id="34" creationId="{30456B29-7E30-B0FF-3916-8D020A38F5E8}"/>
          </ac:cxnSpMkLst>
        </pc:cxnChg>
        <pc:cxnChg chg="add mod topLvl">
          <ac:chgData name="AMIT BEHERA" userId="370224e1-2bed-4861-9f8a-8128f41b7f75" providerId="ADAL" clId="{99E7B082-289D-4D44-ACFD-7B4E959EBB21}" dt="2022-05-01T10:52:15.306" v="1078" actId="1035"/>
          <ac:cxnSpMkLst>
            <pc:docMk/>
            <pc:sldMk cId="1053251155" sldId="341"/>
            <ac:cxnSpMk id="38" creationId="{A64769E8-1DA9-3482-9BFB-EDF282905EAB}"/>
          </ac:cxnSpMkLst>
        </pc:cxnChg>
        <pc:cxnChg chg="add mod topLvl">
          <ac:chgData name="AMIT BEHERA" userId="370224e1-2bed-4861-9f8a-8128f41b7f75" providerId="ADAL" clId="{99E7B082-289D-4D44-ACFD-7B4E959EBB21}" dt="2022-05-01T10:45:39.482" v="1036" actId="164"/>
          <ac:cxnSpMkLst>
            <pc:docMk/>
            <pc:sldMk cId="1053251155" sldId="341"/>
            <ac:cxnSpMk id="40" creationId="{F6B4731E-630C-F1D4-8836-2BAE1DF43641}"/>
          </ac:cxnSpMkLst>
        </pc:cxnChg>
      </pc:sldChg>
      <pc:sldChg chg="add del">
        <pc:chgData name="AMIT BEHERA" userId="370224e1-2bed-4861-9f8a-8128f41b7f75" providerId="ADAL" clId="{99E7B082-289D-4D44-ACFD-7B4E959EBB21}" dt="2022-05-02T22:11:03.680" v="3711"/>
        <pc:sldMkLst>
          <pc:docMk/>
          <pc:sldMk cId="3519488166" sldId="341"/>
        </pc:sldMkLst>
      </pc:sldChg>
      <pc:sldChg chg="addSp delSp modSp add del mod modAnim">
        <pc:chgData name="AMIT BEHERA" userId="370224e1-2bed-4861-9f8a-8128f41b7f75" providerId="ADAL" clId="{99E7B082-289D-4D44-ACFD-7B4E959EBB21}" dt="2022-05-01T16:38:08.385" v="3680" actId="2696"/>
        <pc:sldMkLst>
          <pc:docMk/>
          <pc:sldMk cId="602803271" sldId="342"/>
        </pc:sldMkLst>
        <pc:spChg chg="mod topLvl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7" creationId="{AA823C69-1ED2-FA26-B63D-835ACA6DF172}"/>
          </ac:spMkLst>
        </pc:spChg>
        <pc:spChg chg="mod topLvl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8" creationId="{0074AAD0-4D93-634E-B614-5FFD0DD5AD50}"/>
          </ac:spMkLst>
        </pc:spChg>
        <pc:spChg chg="mod topLvl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9" creationId="{19BEDF3A-0358-5714-884F-927B4EA04DA2}"/>
          </ac:spMkLst>
        </pc:spChg>
        <pc:spChg chg="mod topLvl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10" creationId="{5BE3150E-5E4D-2CB5-19D6-93599EAF0B4C}"/>
          </ac:spMkLst>
        </pc:spChg>
        <pc:spChg chg="mod topLvl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12" creationId="{3D2E473A-4DE6-88CE-47C7-BB34A7BA343E}"/>
          </ac:spMkLst>
        </pc:spChg>
        <pc:spChg chg="del mod topLvl">
          <ac:chgData name="AMIT BEHERA" userId="370224e1-2bed-4861-9f8a-8128f41b7f75" providerId="ADAL" clId="{99E7B082-289D-4D44-ACFD-7B4E959EBB21}" dt="2022-05-01T15:07:49.902" v="2333" actId="478"/>
          <ac:spMkLst>
            <pc:docMk/>
            <pc:sldMk cId="602803271" sldId="342"/>
            <ac:spMk id="14" creationId="{DC817BF8-3958-F1F1-9685-960B38574B4A}"/>
          </ac:spMkLst>
        </pc:spChg>
        <pc:spChg chg="mod topLvl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16" creationId="{ACA7BE07-FDDE-6616-5A8A-04A365251BD3}"/>
          </ac:spMkLst>
        </pc:spChg>
        <pc:spChg chg="mod topLvl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17" creationId="{7BE66AA8-5305-2922-34DE-D452F9395038}"/>
          </ac:spMkLst>
        </pc:spChg>
        <pc:spChg chg="add del mod topLvl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18" creationId="{EE2042DD-2475-1D78-1E76-28A1BCD43C64}"/>
          </ac:spMkLst>
        </pc:spChg>
        <pc:spChg chg="mod">
          <ac:chgData name="AMIT BEHERA" userId="370224e1-2bed-4861-9f8a-8128f41b7f75" providerId="ADAL" clId="{99E7B082-289D-4D44-ACFD-7B4E959EBB21}" dt="2022-05-01T15:46:02.535" v="2612" actId="20577"/>
          <ac:spMkLst>
            <pc:docMk/>
            <pc:sldMk cId="602803271" sldId="342"/>
            <ac:spMk id="20" creationId="{0CC75730-84E3-354A-07A1-986E951C50CE}"/>
          </ac:spMkLst>
        </pc:spChg>
        <pc:spChg chg="mod topLvl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21" creationId="{75B21E66-F54E-D27B-E030-4DE5605A0DA0}"/>
          </ac:spMkLst>
        </pc:spChg>
        <pc:spChg chg="mod topLvl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22" creationId="{F92048DF-A6F5-33DE-B8D6-E754A3353BD2}"/>
          </ac:spMkLst>
        </pc:spChg>
        <pc:spChg chg="del mod">
          <ac:chgData name="AMIT BEHERA" userId="370224e1-2bed-4861-9f8a-8128f41b7f75" providerId="ADAL" clId="{99E7B082-289D-4D44-ACFD-7B4E959EBB21}" dt="2022-05-01T16:19:50.275" v="3243" actId="478"/>
          <ac:spMkLst>
            <pc:docMk/>
            <pc:sldMk cId="602803271" sldId="342"/>
            <ac:spMk id="25" creationId="{C9745CF3-B8FF-DE55-A9D8-282E77561CB3}"/>
          </ac:spMkLst>
        </pc:spChg>
        <pc:spChg chg="mod">
          <ac:chgData name="AMIT BEHERA" userId="370224e1-2bed-4861-9f8a-8128f41b7f75" providerId="ADAL" clId="{99E7B082-289D-4D44-ACFD-7B4E959EBB21}" dt="2022-05-01T16:30:10.780" v="3412" actId="1076"/>
          <ac:spMkLst>
            <pc:docMk/>
            <pc:sldMk cId="602803271" sldId="342"/>
            <ac:spMk id="26" creationId="{286C50C2-0D42-9F6B-EB67-D8FC2E445E3A}"/>
          </ac:spMkLst>
        </pc:spChg>
        <pc:spChg chg="add del mod">
          <ac:chgData name="AMIT BEHERA" userId="370224e1-2bed-4861-9f8a-8128f41b7f75" providerId="ADAL" clId="{99E7B082-289D-4D44-ACFD-7B4E959EBB21}" dt="2022-05-01T06:06:24.750" v="672" actId="21"/>
          <ac:spMkLst>
            <pc:docMk/>
            <pc:sldMk cId="602803271" sldId="342"/>
            <ac:spMk id="28" creationId="{D278366C-F489-47F9-76F2-3B32B1A9C97F}"/>
          </ac:spMkLst>
        </pc:spChg>
        <pc:spChg chg="add mod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29" creationId="{9690EBA9-9620-17DE-C56A-1B91B2629EF8}"/>
          </ac:spMkLst>
        </pc:spChg>
        <pc:spChg chg="add mod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30" creationId="{5C9A2F98-38E3-9A6D-3515-DDDE2EF7A42E}"/>
          </ac:spMkLst>
        </pc:spChg>
        <pc:spChg chg="add mod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31" creationId="{E57AA365-B2EF-5856-39FC-AAC4EE8C2D0F}"/>
          </ac:spMkLst>
        </pc:spChg>
        <pc:spChg chg="add mod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32" creationId="{A93D79CD-C679-A4CF-6BD9-AF97E7B9045B}"/>
          </ac:spMkLst>
        </pc:spChg>
        <pc:spChg chg="add mod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33" creationId="{15996014-0E3D-57B9-C0C5-F8F3903F9B8C}"/>
          </ac:spMkLst>
        </pc:spChg>
        <pc:spChg chg="add mod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34" creationId="{D8615BB8-339F-7A98-8604-6CE3B0985AE7}"/>
          </ac:spMkLst>
        </pc:spChg>
        <pc:spChg chg="add mod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35" creationId="{1BB7D2C8-342D-AD31-EC4F-39668F7FDF25}"/>
          </ac:spMkLst>
        </pc:spChg>
        <pc:spChg chg="add del mod">
          <ac:chgData name="AMIT BEHERA" userId="370224e1-2bed-4861-9f8a-8128f41b7f75" providerId="ADAL" clId="{99E7B082-289D-4D44-ACFD-7B4E959EBB21}" dt="2022-05-01T15:05:07.272" v="2311" actId="478"/>
          <ac:spMkLst>
            <pc:docMk/>
            <pc:sldMk cId="602803271" sldId="342"/>
            <ac:spMk id="36" creationId="{29CEE8F7-19F6-DE9D-DCA8-F2A919315A74}"/>
          </ac:spMkLst>
        </pc:spChg>
        <pc:spChg chg="add mod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37" creationId="{EFF8B882-B53F-D42F-2077-29B23FFF1C25}"/>
          </ac:spMkLst>
        </pc:spChg>
        <pc:spChg chg="add mod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38" creationId="{C367B421-7D4A-CC39-335F-81B43E615726}"/>
          </ac:spMkLst>
        </pc:spChg>
        <pc:spChg chg="add mod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39" creationId="{41F27057-8B88-EDA2-40A2-4317C9CA8BA0}"/>
          </ac:spMkLst>
        </pc:spChg>
        <pc:spChg chg="add del mod">
          <ac:chgData name="AMIT BEHERA" userId="370224e1-2bed-4861-9f8a-8128f41b7f75" providerId="ADAL" clId="{99E7B082-289D-4D44-ACFD-7B4E959EBB21}" dt="2022-05-01T15:26:30.819" v="2394" actId="478"/>
          <ac:spMkLst>
            <pc:docMk/>
            <pc:sldMk cId="602803271" sldId="342"/>
            <ac:spMk id="40" creationId="{67413360-1AE4-1088-ABD6-A785CC5C8CFA}"/>
          </ac:spMkLst>
        </pc:spChg>
        <pc:spChg chg="add mod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41" creationId="{294A7F4B-E059-4DF8-BF1E-7EEF1B6D6BFA}"/>
          </ac:spMkLst>
        </pc:spChg>
        <pc:spChg chg="add del mod">
          <ac:chgData name="AMIT BEHERA" userId="370224e1-2bed-4861-9f8a-8128f41b7f75" providerId="ADAL" clId="{99E7B082-289D-4D44-ACFD-7B4E959EBB21}" dt="2022-05-01T15:26:34.201" v="2395" actId="478"/>
          <ac:spMkLst>
            <pc:docMk/>
            <pc:sldMk cId="602803271" sldId="342"/>
            <ac:spMk id="42" creationId="{83DDDF7C-9508-D809-7554-1D80ACFD2ED1}"/>
          </ac:spMkLst>
        </pc:spChg>
        <pc:spChg chg="add mod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43" creationId="{C75984E2-B9E8-6A75-C655-5F00824FD17E}"/>
          </ac:spMkLst>
        </pc:spChg>
        <pc:spChg chg="add mod">
          <ac:chgData name="AMIT BEHERA" userId="370224e1-2bed-4861-9f8a-8128f41b7f75" providerId="ADAL" clId="{99E7B082-289D-4D44-ACFD-7B4E959EBB21}" dt="2022-05-01T16:32:49.748" v="3621" actId="1038"/>
          <ac:spMkLst>
            <pc:docMk/>
            <pc:sldMk cId="602803271" sldId="342"/>
            <ac:spMk id="44" creationId="{DB137CBF-9763-A57D-928E-D02F1DCC0CA9}"/>
          </ac:spMkLst>
        </pc:spChg>
        <pc:spChg chg="add mod">
          <ac:chgData name="AMIT BEHERA" userId="370224e1-2bed-4861-9f8a-8128f41b7f75" providerId="ADAL" clId="{99E7B082-289D-4D44-ACFD-7B4E959EBB21}" dt="2022-05-01T16:34:48.233" v="3637" actId="207"/>
          <ac:spMkLst>
            <pc:docMk/>
            <pc:sldMk cId="602803271" sldId="342"/>
            <ac:spMk id="51" creationId="{29707139-F3EF-603A-C75A-ED72AE0A1B34}"/>
          </ac:spMkLst>
        </pc:spChg>
        <pc:spChg chg="add mod">
          <ac:chgData name="AMIT BEHERA" userId="370224e1-2bed-4861-9f8a-8128f41b7f75" providerId="ADAL" clId="{99E7B082-289D-4D44-ACFD-7B4E959EBB21}" dt="2022-05-01T15:54:44.251" v="2719" actId="207"/>
          <ac:spMkLst>
            <pc:docMk/>
            <pc:sldMk cId="602803271" sldId="342"/>
            <ac:spMk id="52" creationId="{B18A96A2-076A-AAD8-2D38-5FDB04F636D9}"/>
          </ac:spMkLst>
        </pc:spChg>
        <pc:spChg chg="add del mod">
          <ac:chgData name="AMIT BEHERA" userId="370224e1-2bed-4861-9f8a-8128f41b7f75" providerId="ADAL" clId="{99E7B082-289D-4D44-ACFD-7B4E959EBB21}" dt="2022-05-01T16:12:02.490" v="3148" actId="478"/>
          <ac:spMkLst>
            <pc:docMk/>
            <pc:sldMk cId="602803271" sldId="342"/>
            <ac:spMk id="53" creationId="{2AEDC32E-ACEF-AC25-A025-45BCE1E71549}"/>
          </ac:spMkLst>
        </pc:spChg>
        <pc:spChg chg="add del mod">
          <ac:chgData name="AMIT BEHERA" userId="370224e1-2bed-4861-9f8a-8128f41b7f75" providerId="ADAL" clId="{99E7B082-289D-4D44-ACFD-7B4E959EBB21}" dt="2022-05-01T16:11:57.217" v="3146" actId="478"/>
          <ac:spMkLst>
            <pc:docMk/>
            <pc:sldMk cId="602803271" sldId="342"/>
            <ac:spMk id="54" creationId="{CE5A79FA-7D8A-EA36-ED2F-A40BA14B3C49}"/>
          </ac:spMkLst>
        </pc:spChg>
        <pc:spChg chg="add mod">
          <ac:chgData name="AMIT BEHERA" userId="370224e1-2bed-4861-9f8a-8128f41b7f75" providerId="ADAL" clId="{99E7B082-289D-4D44-ACFD-7B4E959EBB21}" dt="2022-05-01T16:16:02.279" v="3225" actId="1076"/>
          <ac:spMkLst>
            <pc:docMk/>
            <pc:sldMk cId="602803271" sldId="342"/>
            <ac:spMk id="55" creationId="{FDE7DB73-2358-8F5D-B1AB-B9792372036E}"/>
          </ac:spMkLst>
        </pc:spChg>
        <pc:spChg chg="add mod">
          <ac:chgData name="AMIT BEHERA" userId="370224e1-2bed-4861-9f8a-8128f41b7f75" providerId="ADAL" clId="{99E7B082-289D-4D44-ACFD-7B4E959EBB21}" dt="2022-05-01T16:34:35.711" v="3636" actId="207"/>
          <ac:spMkLst>
            <pc:docMk/>
            <pc:sldMk cId="602803271" sldId="342"/>
            <ac:spMk id="56" creationId="{1024039B-FB4D-BA97-34DA-1FDC9D9104D9}"/>
          </ac:spMkLst>
        </pc:spChg>
        <pc:spChg chg="add del mod">
          <ac:chgData name="AMIT BEHERA" userId="370224e1-2bed-4861-9f8a-8128f41b7f75" providerId="ADAL" clId="{99E7B082-289D-4D44-ACFD-7B4E959EBB21}" dt="2022-05-01T16:25:13.060" v="3275"/>
          <ac:spMkLst>
            <pc:docMk/>
            <pc:sldMk cId="602803271" sldId="342"/>
            <ac:spMk id="57" creationId="{40DB3F66-0315-ABD1-2C10-34BC52C0B26F}"/>
          </ac:spMkLst>
        </pc:spChg>
        <pc:spChg chg="add del mod">
          <ac:chgData name="AMIT BEHERA" userId="370224e1-2bed-4861-9f8a-8128f41b7f75" providerId="ADAL" clId="{99E7B082-289D-4D44-ACFD-7B4E959EBB21}" dt="2022-05-01T16:29:10.369" v="3395" actId="478"/>
          <ac:spMkLst>
            <pc:docMk/>
            <pc:sldMk cId="602803271" sldId="342"/>
            <ac:spMk id="58" creationId="{5D1B1CC9-4E3F-A663-3B85-A8FF9C6EDD1B}"/>
          </ac:spMkLst>
        </pc:spChg>
        <pc:spChg chg="add mod">
          <ac:chgData name="AMIT BEHERA" userId="370224e1-2bed-4861-9f8a-8128f41b7f75" providerId="ADAL" clId="{99E7B082-289D-4D44-ACFD-7B4E959EBB21}" dt="2022-05-01T16:33:39.446" v="3634" actId="14100"/>
          <ac:spMkLst>
            <pc:docMk/>
            <pc:sldMk cId="602803271" sldId="342"/>
            <ac:spMk id="59" creationId="{29CD5B12-55A9-6FE5-5755-803A75A25331}"/>
          </ac:spMkLst>
        </pc:spChg>
        <pc:grpChg chg="del mod topLvl">
          <ac:chgData name="AMIT BEHERA" userId="370224e1-2bed-4861-9f8a-8128f41b7f75" providerId="ADAL" clId="{99E7B082-289D-4D44-ACFD-7B4E959EBB21}" dt="2022-05-01T15:02:41.395" v="2298" actId="165"/>
          <ac:grpSpMkLst>
            <pc:docMk/>
            <pc:sldMk cId="602803271" sldId="342"/>
            <ac:grpSpMk id="2" creationId="{FA3C199E-AC48-923C-BB2A-9D157C08FE94}"/>
          </ac:grpSpMkLst>
        </pc:grpChg>
        <pc:grpChg chg="del mod">
          <ac:chgData name="AMIT BEHERA" userId="370224e1-2bed-4861-9f8a-8128f41b7f75" providerId="ADAL" clId="{99E7B082-289D-4D44-ACFD-7B4E959EBB21}" dt="2022-05-01T14:37:56.925" v="2189" actId="165"/>
          <ac:grpSpMkLst>
            <pc:docMk/>
            <pc:sldMk cId="602803271" sldId="342"/>
            <ac:grpSpMk id="27" creationId="{BFA83250-0B2D-FA59-B71D-A1471EF7917F}"/>
          </ac:grpSpMkLst>
        </pc:grpChg>
        <pc:cxnChg chg="mod topLvl">
          <ac:chgData name="AMIT BEHERA" userId="370224e1-2bed-4861-9f8a-8128f41b7f75" providerId="ADAL" clId="{99E7B082-289D-4D44-ACFD-7B4E959EBB21}" dt="2022-05-01T16:32:49.748" v="3621" actId="1038"/>
          <ac:cxnSpMkLst>
            <pc:docMk/>
            <pc:sldMk cId="602803271" sldId="342"/>
            <ac:cxnSpMk id="3" creationId="{8048BD74-851B-9E0B-A9DF-22C0842928ED}"/>
          </ac:cxnSpMkLst>
        </pc:cxnChg>
        <pc:cxnChg chg="mod topLvl">
          <ac:chgData name="AMIT BEHERA" userId="370224e1-2bed-4861-9f8a-8128f41b7f75" providerId="ADAL" clId="{99E7B082-289D-4D44-ACFD-7B4E959EBB21}" dt="2022-05-01T16:32:49.748" v="3621" actId="1038"/>
          <ac:cxnSpMkLst>
            <pc:docMk/>
            <pc:sldMk cId="602803271" sldId="342"/>
            <ac:cxnSpMk id="4" creationId="{DAC351DB-D35B-60BD-2018-1771088AB155}"/>
          </ac:cxnSpMkLst>
        </pc:cxnChg>
        <pc:cxnChg chg="mod topLvl">
          <ac:chgData name="AMIT BEHERA" userId="370224e1-2bed-4861-9f8a-8128f41b7f75" providerId="ADAL" clId="{99E7B082-289D-4D44-ACFD-7B4E959EBB21}" dt="2022-05-01T16:32:49.748" v="3621" actId="1038"/>
          <ac:cxnSpMkLst>
            <pc:docMk/>
            <pc:sldMk cId="602803271" sldId="342"/>
            <ac:cxnSpMk id="5" creationId="{872F9C86-A2AA-135A-C701-1698C20A7948}"/>
          </ac:cxnSpMkLst>
        </pc:cxnChg>
        <pc:cxnChg chg="mod topLvl">
          <ac:chgData name="AMIT BEHERA" userId="370224e1-2bed-4861-9f8a-8128f41b7f75" providerId="ADAL" clId="{99E7B082-289D-4D44-ACFD-7B4E959EBB21}" dt="2022-05-01T16:32:49.748" v="3621" actId="1038"/>
          <ac:cxnSpMkLst>
            <pc:docMk/>
            <pc:sldMk cId="602803271" sldId="342"/>
            <ac:cxnSpMk id="6" creationId="{7465F263-FF88-C454-90AE-C6EE6985899D}"/>
          </ac:cxnSpMkLst>
        </pc:cxnChg>
        <pc:cxnChg chg="mod topLvl">
          <ac:chgData name="AMIT BEHERA" userId="370224e1-2bed-4861-9f8a-8128f41b7f75" providerId="ADAL" clId="{99E7B082-289D-4D44-ACFD-7B4E959EBB21}" dt="2022-05-01T16:32:49.748" v="3621" actId="1038"/>
          <ac:cxnSpMkLst>
            <pc:docMk/>
            <pc:sldMk cId="602803271" sldId="342"/>
            <ac:cxnSpMk id="11" creationId="{76F905BA-EECE-7A49-F383-5315635BAE03}"/>
          </ac:cxnSpMkLst>
        </pc:cxnChg>
        <pc:cxnChg chg="del mod topLvl">
          <ac:chgData name="AMIT BEHERA" userId="370224e1-2bed-4861-9f8a-8128f41b7f75" providerId="ADAL" clId="{99E7B082-289D-4D44-ACFD-7B4E959EBB21}" dt="2022-05-01T15:07:36.261" v="2329" actId="478"/>
          <ac:cxnSpMkLst>
            <pc:docMk/>
            <pc:sldMk cId="602803271" sldId="342"/>
            <ac:cxnSpMk id="13" creationId="{260CADDB-E9AF-8D2E-8CBE-17334131D654}"/>
          </ac:cxnSpMkLst>
        </pc:cxnChg>
        <pc:cxnChg chg="mod topLvl">
          <ac:chgData name="AMIT BEHERA" userId="370224e1-2bed-4861-9f8a-8128f41b7f75" providerId="ADAL" clId="{99E7B082-289D-4D44-ACFD-7B4E959EBB21}" dt="2022-05-01T16:32:49.748" v="3621" actId="1038"/>
          <ac:cxnSpMkLst>
            <pc:docMk/>
            <pc:sldMk cId="602803271" sldId="342"/>
            <ac:cxnSpMk id="15" creationId="{2063E464-B205-D07D-BE47-0BD409FF171B}"/>
          </ac:cxnSpMkLst>
        </pc:cxnChg>
        <pc:cxnChg chg="add mod">
          <ac:chgData name="AMIT BEHERA" userId="370224e1-2bed-4861-9f8a-8128f41b7f75" providerId="ADAL" clId="{99E7B082-289D-4D44-ACFD-7B4E959EBB21}" dt="2022-05-01T16:32:49.748" v="3621" actId="1038"/>
          <ac:cxnSpMkLst>
            <pc:docMk/>
            <pc:sldMk cId="602803271" sldId="342"/>
            <ac:cxnSpMk id="45" creationId="{E4FD88F0-D814-D9C8-4AA0-E9B969ECF9F3}"/>
          </ac:cxnSpMkLst>
        </pc:cxnChg>
      </pc:sldChg>
      <pc:sldChg chg="addSp delSp modSp add del mod ord delAnim modAnim">
        <pc:chgData name="AMIT BEHERA" userId="370224e1-2bed-4861-9f8a-8128f41b7f75" providerId="ADAL" clId="{99E7B082-289D-4D44-ACFD-7B4E959EBB21}" dt="2022-05-01T16:38:08.385" v="3680" actId="2696"/>
        <pc:sldMkLst>
          <pc:docMk/>
          <pc:sldMk cId="3911130706" sldId="343"/>
        </pc:sldMkLst>
        <pc:spChg chg="mod">
          <ac:chgData name="AMIT BEHERA" userId="370224e1-2bed-4861-9f8a-8128f41b7f75" providerId="ADAL" clId="{99E7B082-289D-4D44-ACFD-7B4E959EBB21}" dt="2022-05-01T15:43:49.741" v="2560" actId="1076"/>
          <ac:spMkLst>
            <pc:docMk/>
            <pc:sldMk cId="3911130706" sldId="343"/>
            <ac:spMk id="7" creationId="{AA823C69-1ED2-FA26-B63D-835ACA6DF172}"/>
          </ac:spMkLst>
        </pc:spChg>
        <pc:spChg chg="mod">
          <ac:chgData name="AMIT BEHERA" userId="370224e1-2bed-4861-9f8a-8128f41b7f75" providerId="ADAL" clId="{99E7B082-289D-4D44-ACFD-7B4E959EBB21}" dt="2022-05-01T15:43:39.344" v="2557" actId="164"/>
          <ac:spMkLst>
            <pc:docMk/>
            <pc:sldMk cId="3911130706" sldId="343"/>
            <ac:spMk id="8" creationId="{0074AAD0-4D93-634E-B614-5FFD0DD5AD50}"/>
          </ac:spMkLst>
        </pc:spChg>
        <pc:spChg chg="mod">
          <ac:chgData name="AMIT BEHERA" userId="370224e1-2bed-4861-9f8a-8128f41b7f75" providerId="ADAL" clId="{99E7B082-289D-4D44-ACFD-7B4E959EBB21}" dt="2022-05-01T15:44:13.739" v="2567" actId="164"/>
          <ac:spMkLst>
            <pc:docMk/>
            <pc:sldMk cId="3911130706" sldId="343"/>
            <ac:spMk id="9" creationId="{19BEDF3A-0358-5714-884F-927B4EA04DA2}"/>
          </ac:spMkLst>
        </pc:spChg>
        <pc:spChg chg="del">
          <ac:chgData name="AMIT BEHERA" userId="370224e1-2bed-4861-9f8a-8128f41b7f75" providerId="ADAL" clId="{99E7B082-289D-4D44-ACFD-7B4E959EBB21}" dt="2022-05-01T15:42:17.856" v="2544" actId="478"/>
          <ac:spMkLst>
            <pc:docMk/>
            <pc:sldMk cId="3911130706" sldId="343"/>
            <ac:spMk id="10" creationId="{5BE3150E-5E4D-2CB5-19D6-93599EAF0B4C}"/>
          </ac:spMkLst>
        </pc:spChg>
        <pc:spChg chg="del mod">
          <ac:chgData name="AMIT BEHERA" userId="370224e1-2bed-4861-9f8a-8128f41b7f75" providerId="ADAL" clId="{99E7B082-289D-4D44-ACFD-7B4E959EBB21}" dt="2022-05-01T15:42:38.629" v="2548" actId="478"/>
          <ac:spMkLst>
            <pc:docMk/>
            <pc:sldMk cId="3911130706" sldId="343"/>
            <ac:spMk id="12" creationId="{3D2E473A-4DE6-88CE-47C7-BB34A7BA343E}"/>
          </ac:spMkLst>
        </pc:spChg>
        <pc:spChg chg="add del mod">
          <ac:chgData name="AMIT BEHERA" userId="370224e1-2bed-4861-9f8a-8128f41b7f75" providerId="ADAL" clId="{99E7B082-289D-4D44-ACFD-7B4E959EBB21}" dt="2022-05-01T15:44:40.621" v="2571"/>
          <ac:spMkLst>
            <pc:docMk/>
            <pc:sldMk cId="3911130706" sldId="343"/>
            <ac:spMk id="14" creationId="{92175A1E-2AED-EFBE-8D4E-3597EE967540}"/>
          </ac:spMkLst>
        </pc:spChg>
        <pc:spChg chg="del">
          <ac:chgData name="AMIT BEHERA" userId="370224e1-2bed-4861-9f8a-8128f41b7f75" providerId="ADAL" clId="{99E7B082-289D-4D44-ACFD-7B4E959EBB21}" dt="2022-05-01T15:40:43.305" v="2538" actId="478"/>
          <ac:spMkLst>
            <pc:docMk/>
            <pc:sldMk cId="3911130706" sldId="343"/>
            <ac:spMk id="16" creationId="{ACA7BE07-FDDE-6616-5A8A-04A365251BD3}"/>
          </ac:spMkLst>
        </pc:spChg>
        <pc:spChg chg="del">
          <ac:chgData name="AMIT BEHERA" userId="370224e1-2bed-4861-9f8a-8128f41b7f75" providerId="ADAL" clId="{99E7B082-289D-4D44-ACFD-7B4E959EBB21}" dt="2022-05-01T15:42:26.462" v="2546" actId="478"/>
          <ac:spMkLst>
            <pc:docMk/>
            <pc:sldMk cId="3911130706" sldId="343"/>
            <ac:spMk id="17" creationId="{7BE66AA8-5305-2922-34DE-D452F9395038}"/>
          </ac:spMkLst>
        </pc:spChg>
        <pc:spChg chg="del">
          <ac:chgData name="AMIT BEHERA" userId="370224e1-2bed-4861-9f8a-8128f41b7f75" providerId="ADAL" clId="{99E7B082-289D-4D44-ACFD-7B4E959EBB21}" dt="2022-05-01T15:42:19.644" v="2545" actId="478"/>
          <ac:spMkLst>
            <pc:docMk/>
            <pc:sldMk cId="3911130706" sldId="343"/>
            <ac:spMk id="18" creationId="{EE2042DD-2475-1D78-1E76-28A1BCD43C64}"/>
          </ac:spMkLst>
        </pc:spChg>
        <pc:spChg chg="del">
          <ac:chgData name="AMIT BEHERA" userId="370224e1-2bed-4861-9f8a-8128f41b7f75" providerId="ADAL" clId="{99E7B082-289D-4D44-ACFD-7B4E959EBB21}" dt="2022-05-01T15:42:03.903" v="2542" actId="478"/>
          <ac:spMkLst>
            <pc:docMk/>
            <pc:sldMk cId="3911130706" sldId="343"/>
            <ac:spMk id="21" creationId="{75B21E66-F54E-D27B-E030-4DE5605A0DA0}"/>
          </ac:spMkLst>
        </pc:spChg>
        <pc:spChg chg="del">
          <ac:chgData name="AMIT BEHERA" userId="370224e1-2bed-4861-9f8a-8128f41b7f75" providerId="ADAL" clId="{99E7B082-289D-4D44-ACFD-7B4E959EBB21}" dt="2022-05-01T15:43:18.021" v="2554" actId="478"/>
          <ac:spMkLst>
            <pc:docMk/>
            <pc:sldMk cId="3911130706" sldId="343"/>
            <ac:spMk id="22" creationId="{F92048DF-A6F5-33DE-B8D6-E754A3353BD2}"/>
          </ac:spMkLst>
        </pc:spChg>
        <pc:spChg chg="add mod">
          <ac:chgData name="AMIT BEHERA" userId="370224e1-2bed-4861-9f8a-8128f41b7f75" providerId="ADAL" clId="{99E7B082-289D-4D44-ACFD-7B4E959EBB21}" dt="2022-05-01T15:45:24.673" v="2590" actId="1076"/>
          <ac:spMkLst>
            <pc:docMk/>
            <pc:sldMk cId="3911130706" sldId="343"/>
            <ac:spMk id="23" creationId="{D3B575DB-FCDF-227A-7500-8912F40B5A6A}"/>
          </ac:spMkLst>
        </pc:spChg>
        <pc:spChg chg="add del">
          <ac:chgData name="AMIT BEHERA" userId="370224e1-2bed-4861-9f8a-8128f41b7f75" providerId="ADAL" clId="{99E7B082-289D-4D44-ACFD-7B4E959EBB21}" dt="2022-05-01T16:01:26.391" v="2878" actId="478"/>
          <ac:spMkLst>
            <pc:docMk/>
            <pc:sldMk cId="3911130706" sldId="343"/>
            <ac:spMk id="24" creationId="{72F9C842-7F13-910D-E207-4E615AF529DC}"/>
          </ac:spMkLst>
        </pc:spChg>
        <pc:spChg chg="mod">
          <ac:chgData name="AMIT BEHERA" userId="370224e1-2bed-4861-9f8a-8128f41b7f75" providerId="ADAL" clId="{99E7B082-289D-4D44-ACFD-7B4E959EBB21}" dt="2022-05-01T15:59:26.366" v="2841" actId="207"/>
          <ac:spMkLst>
            <pc:docMk/>
            <pc:sldMk cId="3911130706" sldId="343"/>
            <ac:spMk id="25" creationId="{C9745CF3-B8FF-DE55-A9D8-282E77561CB3}"/>
          </ac:spMkLst>
        </pc:spChg>
        <pc:spChg chg="mod">
          <ac:chgData name="AMIT BEHERA" userId="370224e1-2bed-4861-9f8a-8128f41b7f75" providerId="ADAL" clId="{99E7B082-289D-4D44-ACFD-7B4E959EBB21}" dt="2022-05-01T16:00:49.153" v="2876" actId="20577"/>
          <ac:spMkLst>
            <pc:docMk/>
            <pc:sldMk cId="3911130706" sldId="343"/>
            <ac:spMk id="26" creationId="{286C50C2-0D42-9F6B-EB67-D8FC2E445E3A}"/>
          </ac:spMkLst>
        </pc:spChg>
        <pc:spChg chg="add del mod">
          <ac:chgData name="AMIT BEHERA" userId="370224e1-2bed-4861-9f8a-8128f41b7f75" providerId="ADAL" clId="{99E7B082-289D-4D44-ACFD-7B4E959EBB21}" dt="2022-05-01T16:11:54.207" v="3145" actId="478"/>
          <ac:spMkLst>
            <pc:docMk/>
            <pc:sldMk cId="3911130706" sldId="343"/>
            <ac:spMk id="27" creationId="{84E35243-692A-27C3-6D73-0353AEED5E4C}"/>
          </ac:spMkLst>
        </pc:spChg>
        <pc:spChg chg="mod">
          <ac:chgData name="AMIT BEHERA" userId="370224e1-2bed-4861-9f8a-8128f41b7f75" providerId="ADAL" clId="{99E7B082-289D-4D44-ACFD-7B4E959EBB21}" dt="2022-05-01T15:43:39.344" v="2557" actId="164"/>
          <ac:spMkLst>
            <pc:docMk/>
            <pc:sldMk cId="3911130706" sldId="343"/>
            <ac:spMk id="29" creationId="{9690EBA9-9620-17DE-C56A-1B91B2629EF8}"/>
          </ac:spMkLst>
        </pc:spChg>
        <pc:spChg chg="mod">
          <ac:chgData name="AMIT BEHERA" userId="370224e1-2bed-4861-9f8a-8128f41b7f75" providerId="ADAL" clId="{99E7B082-289D-4D44-ACFD-7B4E959EBB21}" dt="2022-05-01T15:43:39.344" v="2557" actId="164"/>
          <ac:spMkLst>
            <pc:docMk/>
            <pc:sldMk cId="3911130706" sldId="343"/>
            <ac:spMk id="30" creationId="{5C9A2F98-38E3-9A6D-3515-DDDE2EF7A42E}"/>
          </ac:spMkLst>
        </pc:spChg>
        <pc:spChg chg="del">
          <ac:chgData name="AMIT BEHERA" userId="370224e1-2bed-4861-9f8a-8128f41b7f75" providerId="ADAL" clId="{99E7B082-289D-4D44-ACFD-7B4E959EBB21}" dt="2022-05-01T15:42:17.856" v="2544" actId="478"/>
          <ac:spMkLst>
            <pc:docMk/>
            <pc:sldMk cId="3911130706" sldId="343"/>
            <ac:spMk id="31" creationId="{E57AA365-B2EF-5856-39FC-AAC4EE8C2D0F}"/>
          </ac:spMkLst>
        </pc:spChg>
        <pc:spChg chg="del">
          <ac:chgData name="AMIT BEHERA" userId="370224e1-2bed-4861-9f8a-8128f41b7f75" providerId="ADAL" clId="{99E7B082-289D-4D44-ACFD-7B4E959EBB21}" dt="2022-05-01T15:43:08.018" v="2550" actId="478"/>
          <ac:spMkLst>
            <pc:docMk/>
            <pc:sldMk cId="3911130706" sldId="343"/>
            <ac:spMk id="32" creationId="{A93D79CD-C679-A4CF-6BD9-AF97E7B9045B}"/>
          </ac:spMkLst>
        </pc:spChg>
        <pc:spChg chg="del">
          <ac:chgData name="AMIT BEHERA" userId="370224e1-2bed-4861-9f8a-8128f41b7f75" providerId="ADAL" clId="{99E7B082-289D-4D44-ACFD-7B4E959EBB21}" dt="2022-05-01T15:40:52.384" v="2539" actId="478"/>
          <ac:spMkLst>
            <pc:docMk/>
            <pc:sldMk cId="3911130706" sldId="343"/>
            <ac:spMk id="33" creationId="{15996014-0E3D-57B9-C0C5-F8F3903F9B8C}"/>
          </ac:spMkLst>
        </pc:spChg>
        <pc:spChg chg="del">
          <ac:chgData name="AMIT BEHERA" userId="370224e1-2bed-4861-9f8a-8128f41b7f75" providerId="ADAL" clId="{99E7B082-289D-4D44-ACFD-7B4E959EBB21}" dt="2022-05-01T15:40:43.305" v="2538" actId="478"/>
          <ac:spMkLst>
            <pc:docMk/>
            <pc:sldMk cId="3911130706" sldId="343"/>
            <ac:spMk id="34" creationId="{D8615BB8-339F-7A98-8604-6CE3B0985AE7}"/>
          </ac:spMkLst>
        </pc:spChg>
        <pc:spChg chg="del">
          <ac:chgData name="AMIT BEHERA" userId="370224e1-2bed-4861-9f8a-8128f41b7f75" providerId="ADAL" clId="{99E7B082-289D-4D44-ACFD-7B4E959EBB21}" dt="2022-05-01T15:43:12.577" v="2552" actId="478"/>
          <ac:spMkLst>
            <pc:docMk/>
            <pc:sldMk cId="3911130706" sldId="343"/>
            <ac:spMk id="35" creationId="{1BB7D2C8-342D-AD31-EC4F-39668F7FDF25}"/>
          </ac:spMkLst>
        </pc:spChg>
        <pc:spChg chg="del">
          <ac:chgData name="AMIT BEHERA" userId="370224e1-2bed-4861-9f8a-8128f41b7f75" providerId="ADAL" clId="{99E7B082-289D-4D44-ACFD-7B4E959EBB21}" dt="2022-05-01T15:43:09.444" v="2551" actId="478"/>
          <ac:spMkLst>
            <pc:docMk/>
            <pc:sldMk cId="3911130706" sldId="343"/>
            <ac:spMk id="37" creationId="{EFF8B882-B53F-D42F-2077-29B23FFF1C25}"/>
          </ac:spMkLst>
        </pc:spChg>
        <pc:spChg chg="del">
          <ac:chgData name="AMIT BEHERA" userId="370224e1-2bed-4861-9f8a-8128f41b7f75" providerId="ADAL" clId="{99E7B082-289D-4D44-ACFD-7B4E959EBB21}" dt="2022-05-01T15:42:26.462" v="2546" actId="478"/>
          <ac:spMkLst>
            <pc:docMk/>
            <pc:sldMk cId="3911130706" sldId="343"/>
            <ac:spMk id="38" creationId="{C367B421-7D4A-CC39-335F-81B43E615726}"/>
          </ac:spMkLst>
        </pc:spChg>
        <pc:spChg chg="del">
          <ac:chgData name="AMIT BEHERA" userId="370224e1-2bed-4861-9f8a-8128f41b7f75" providerId="ADAL" clId="{99E7B082-289D-4D44-ACFD-7B4E959EBB21}" dt="2022-05-01T15:40:55.333" v="2540" actId="478"/>
          <ac:spMkLst>
            <pc:docMk/>
            <pc:sldMk cId="3911130706" sldId="343"/>
            <ac:spMk id="39" creationId="{41F27057-8B88-EDA2-40A2-4317C9CA8BA0}"/>
          </ac:spMkLst>
        </pc:spChg>
        <pc:spChg chg="add mod">
          <ac:chgData name="AMIT BEHERA" userId="370224e1-2bed-4861-9f8a-8128f41b7f75" providerId="ADAL" clId="{99E7B082-289D-4D44-ACFD-7B4E959EBB21}" dt="2022-05-01T15:45:03.714" v="2575" actId="1076"/>
          <ac:spMkLst>
            <pc:docMk/>
            <pc:sldMk cId="3911130706" sldId="343"/>
            <ac:spMk id="40" creationId="{3E9E71A3-5746-9EA8-FE5C-2489E87AA5AA}"/>
          </ac:spMkLst>
        </pc:spChg>
        <pc:spChg chg="del">
          <ac:chgData name="AMIT BEHERA" userId="370224e1-2bed-4861-9f8a-8128f41b7f75" providerId="ADAL" clId="{99E7B082-289D-4D44-ACFD-7B4E959EBB21}" dt="2022-05-01T15:42:17.856" v="2544" actId="478"/>
          <ac:spMkLst>
            <pc:docMk/>
            <pc:sldMk cId="3911130706" sldId="343"/>
            <ac:spMk id="41" creationId="{294A7F4B-E059-4DF8-BF1E-7EEF1B6D6BFA}"/>
          </ac:spMkLst>
        </pc:spChg>
        <pc:spChg chg="del">
          <ac:chgData name="AMIT BEHERA" userId="370224e1-2bed-4861-9f8a-8128f41b7f75" providerId="ADAL" clId="{99E7B082-289D-4D44-ACFD-7B4E959EBB21}" dt="2022-05-01T15:40:43.305" v="2538" actId="478"/>
          <ac:spMkLst>
            <pc:docMk/>
            <pc:sldMk cId="3911130706" sldId="343"/>
            <ac:spMk id="43" creationId="{C75984E2-B9E8-6A75-C655-5F00824FD17E}"/>
          </ac:spMkLst>
        </pc:spChg>
        <pc:spChg chg="del">
          <ac:chgData name="AMIT BEHERA" userId="370224e1-2bed-4861-9f8a-8128f41b7f75" providerId="ADAL" clId="{99E7B082-289D-4D44-ACFD-7B4E959EBB21}" dt="2022-05-01T15:42:26.462" v="2546" actId="478"/>
          <ac:spMkLst>
            <pc:docMk/>
            <pc:sldMk cId="3911130706" sldId="343"/>
            <ac:spMk id="44" creationId="{DB137CBF-9763-A57D-928E-D02F1DCC0CA9}"/>
          </ac:spMkLst>
        </pc:spChg>
        <pc:spChg chg="del">
          <ac:chgData name="AMIT BEHERA" userId="370224e1-2bed-4861-9f8a-8128f41b7f75" providerId="ADAL" clId="{99E7B082-289D-4D44-ACFD-7B4E959EBB21}" dt="2022-05-01T15:58:13.252" v="2815" actId="478"/>
          <ac:spMkLst>
            <pc:docMk/>
            <pc:sldMk cId="3911130706" sldId="343"/>
            <ac:spMk id="51" creationId="{29707139-F3EF-603A-C75A-ED72AE0A1B34}"/>
          </ac:spMkLst>
        </pc:spChg>
        <pc:grpChg chg="add mod">
          <ac:chgData name="AMIT BEHERA" userId="370224e1-2bed-4861-9f8a-8128f41b7f75" providerId="ADAL" clId="{99E7B082-289D-4D44-ACFD-7B4E959EBB21}" dt="2022-05-01T15:44:13.739" v="2567" actId="164"/>
          <ac:grpSpMkLst>
            <pc:docMk/>
            <pc:sldMk cId="3911130706" sldId="343"/>
            <ac:grpSpMk id="13" creationId="{2EF15508-5308-E5F5-A72D-4F25F2FF761E}"/>
          </ac:grpSpMkLst>
        </pc:grpChg>
        <pc:grpChg chg="add mod">
          <ac:chgData name="AMIT BEHERA" userId="370224e1-2bed-4861-9f8a-8128f41b7f75" providerId="ADAL" clId="{99E7B082-289D-4D44-ACFD-7B4E959EBB21}" dt="2022-05-01T15:44:16.111" v="2568" actId="1076"/>
          <ac:grpSpMkLst>
            <pc:docMk/>
            <pc:sldMk cId="3911130706" sldId="343"/>
            <ac:grpSpMk id="19" creationId="{3849AF44-0AEC-9C0D-0071-6FBAAED1A346}"/>
          </ac:grpSpMkLst>
        </pc:grpChg>
        <pc:cxnChg chg="mod">
          <ac:chgData name="AMIT BEHERA" userId="370224e1-2bed-4861-9f8a-8128f41b7f75" providerId="ADAL" clId="{99E7B082-289D-4D44-ACFD-7B4E959EBB21}" dt="2022-05-01T15:43:39.344" v="2557" actId="164"/>
          <ac:cxnSpMkLst>
            <pc:docMk/>
            <pc:sldMk cId="3911130706" sldId="343"/>
            <ac:cxnSpMk id="3" creationId="{8048BD74-851B-9E0B-A9DF-22C0842928ED}"/>
          </ac:cxnSpMkLst>
        </pc:cxnChg>
        <pc:cxnChg chg="mod">
          <ac:chgData name="AMIT BEHERA" userId="370224e1-2bed-4861-9f8a-8128f41b7f75" providerId="ADAL" clId="{99E7B082-289D-4D44-ACFD-7B4E959EBB21}" dt="2022-05-01T15:43:39.344" v="2557" actId="164"/>
          <ac:cxnSpMkLst>
            <pc:docMk/>
            <pc:sldMk cId="3911130706" sldId="343"/>
            <ac:cxnSpMk id="4" creationId="{DAC351DB-D35B-60BD-2018-1771088AB155}"/>
          </ac:cxnSpMkLst>
        </pc:cxnChg>
        <pc:cxnChg chg="mod">
          <ac:chgData name="AMIT BEHERA" userId="370224e1-2bed-4861-9f8a-8128f41b7f75" providerId="ADAL" clId="{99E7B082-289D-4D44-ACFD-7B4E959EBB21}" dt="2022-05-01T15:43:39.344" v="2557" actId="164"/>
          <ac:cxnSpMkLst>
            <pc:docMk/>
            <pc:sldMk cId="3911130706" sldId="343"/>
            <ac:cxnSpMk id="5" creationId="{872F9C86-A2AA-135A-C701-1698C20A7948}"/>
          </ac:cxnSpMkLst>
        </pc:cxnChg>
        <pc:cxnChg chg="del">
          <ac:chgData name="AMIT BEHERA" userId="370224e1-2bed-4861-9f8a-8128f41b7f75" providerId="ADAL" clId="{99E7B082-289D-4D44-ACFD-7B4E959EBB21}" dt="2022-05-01T15:42:26.462" v="2546" actId="478"/>
          <ac:cxnSpMkLst>
            <pc:docMk/>
            <pc:sldMk cId="3911130706" sldId="343"/>
            <ac:cxnSpMk id="6" creationId="{7465F263-FF88-C454-90AE-C6EE6985899D}"/>
          </ac:cxnSpMkLst>
        </pc:cxnChg>
        <pc:cxnChg chg="del">
          <ac:chgData name="AMIT BEHERA" userId="370224e1-2bed-4861-9f8a-8128f41b7f75" providerId="ADAL" clId="{99E7B082-289D-4D44-ACFD-7B4E959EBB21}" dt="2022-05-01T15:43:05.883" v="2549" actId="478"/>
          <ac:cxnSpMkLst>
            <pc:docMk/>
            <pc:sldMk cId="3911130706" sldId="343"/>
            <ac:cxnSpMk id="11" creationId="{76F905BA-EECE-7A49-F383-5315635BAE03}"/>
          </ac:cxnSpMkLst>
        </pc:cxnChg>
        <pc:cxnChg chg="del">
          <ac:chgData name="AMIT BEHERA" userId="370224e1-2bed-4861-9f8a-8128f41b7f75" providerId="ADAL" clId="{99E7B082-289D-4D44-ACFD-7B4E959EBB21}" dt="2022-05-01T15:40:43.305" v="2538" actId="478"/>
          <ac:cxnSpMkLst>
            <pc:docMk/>
            <pc:sldMk cId="3911130706" sldId="343"/>
            <ac:cxnSpMk id="15" creationId="{2063E464-B205-D07D-BE47-0BD409FF171B}"/>
          </ac:cxnSpMkLst>
        </pc:cxnChg>
        <pc:cxnChg chg="del">
          <ac:chgData name="AMIT BEHERA" userId="370224e1-2bed-4861-9f8a-8128f41b7f75" providerId="ADAL" clId="{99E7B082-289D-4D44-ACFD-7B4E959EBB21}" dt="2022-05-01T15:42:26.462" v="2546" actId="478"/>
          <ac:cxnSpMkLst>
            <pc:docMk/>
            <pc:sldMk cId="3911130706" sldId="343"/>
            <ac:cxnSpMk id="45" creationId="{E4FD88F0-D814-D9C8-4AA0-E9B969ECF9F3}"/>
          </ac:cxnSpMkLst>
        </pc:cxnChg>
      </pc:sldChg>
      <pc:sldChg chg="add del">
        <pc:chgData name="AMIT BEHERA" userId="370224e1-2bed-4861-9f8a-8128f41b7f75" providerId="ADAL" clId="{99E7B082-289D-4D44-ACFD-7B4E959EBB21}" dt="2022-05-02T22:11:03.680" v="3711"/>
        <pc:sldMkLst>
          <pc:docMk/>
          <pc:sldMk cId="3961489714" sldId="346"/>
        </pc:sldMkLst>
      </pc:sldChg>
      <pc:sldChg chg="add del">
        <pc:chgData name="AMIT BEHERA" userId="370224e1-2bed-4861-9f8a-8128f41b7f75" providerId="ADAL" clId="{99E7B082-289D-4D44-ACFD-7B4E959EBB21}" dt="2022-05-02T22:11:03.680" v="3711"/>
        <pc:sldMkLst>
          <pc:docMk/>
          <pc:sldMk cId="2968672058" sldId="347"/>
        </pc:sldMkLst>
      </pc:sldChg>
      <pc:sldChg chg="add del">
        <pc:chgData name="AMIT BEHERA" userId="370224e1-2bed-4861-9f8a-8128f41b7f75" providerId="ADAL" clId="{99E7B082-289D-4D44-ACFD-7B4E959EBB21}" dt="2022-05-02T22:11:03.680" v="3711"/>
        <pc:sldMkLst>
          <pc:docMk/>
          <pc:sldMk cId="3299223551" sldId="348"/>
        </pc:sldMkLst>
      </pc:sldChg>
      <pc:sldChg chg="add del">
        <pc:chgData name="AMIT BEHERA" userId="370224e1-2bed-4861-9f8a-8128f41b7f75" providerId="ADAL" clId="{99E7B082-289D-4D44-ACFD-7B4E959EBB21}" dt="2022-05-02T22:11:03.680" v="3711"/>
        <pc:sldMkLst>
          <pc:docMk/>
          <pc:sldMk cId="847219285" sldId="349"/>
        </pc:sldMkLst>
      </pc:sldChg>
      <pc:sldChg chg="add del">
        <pc:chgData name="AMIT BEHERA" userId="370224e1-2bed-4861-9f8a-8128f41b7f75" providerId="ADAL" clId="{99E7B082-289D-4D44-ACFD-7B4E959EBB21}" dt="2022-05-02T22:11:03.680" v="3711"/>
        <pc:sldMkLst>
          <pc:docMk/>
          <pc:sldMk cId="955682390" sldId="354"/>
        </pc:sldMkLst>
      </pc:sldChg>
      <pc:sldChg chg="add del">
        <pc:chgData name="AMIT BEHERA" userId="370224e1-2bed-4861-9f8a-8128f41b7f75" providerId="ADAL" clId="{99E7B082-289D-4D44-ACFD-7B4E959EBB21}" dt="2022-05-02T22:11:03.680" v="3711"/>
        <pc:sldMkLst>
          <pc:docMk/>
          <pc:sldMk cId="2136252990" sldId="355"/>
        </pc:sldMkLst>
      </pc:sldChg>
      <pc:sldChg chg="add del">
        <pc:chgData name="AMIT BEHERA" userId="370224e1-2bed-4861-9f8a-8128f41b7f75" providerId="ADAL" clId="{99E7B082-289D-4D44-ACFD-7B4E959EBB21}" dt="2022-05-02T22:11:03.680" v="3711"/>
        <pc:sldMkLst>
          <pc:docMk/>
          <pc:sldMk cId="1716478867" sldId="359"/>
        </pc:sldMkLst>
      </pc:sldChg>
      <pc:sldChg chg="add del">
        <pc:chgData name="AMIT BEHERA" userId="370224e1-2bed-4861-9f8a-8128f41b7f75" providerId="ADAL" clId="{99E7B082-289D-4D44-ACFD-7B4E959EBB21}" dt="2022-05-02T22:11:03.680" v="3711"/>
        <pc:sldMkLst>
          <pc:docMk/>
          <pc:sldMk cId="85261678" sldId="360"/>
        </pc:sldMkLst>
      </pc:sldChg>
    </pc:docChg>
  </pc:docChgLst>
  <pc:docChgLst>
    <pc:chgData name="Or Sattath" userId="4d4155f6-a95a-4ef8-9be9-c407204074ea" providerId="ADAL" clId="{124BCE43-1256-ED48-A7DF-733C42F0CC70}"/>
    <pc:docChg chg="delSld modSld">
      <pc:chgData name="Or Sattath" userId="4d4155f6-a95a-4ef8-9be9-c407204074ea" providerId="ADAL" clId="{124BCE43-1256-ED48-A7DF-733C42F0CC70}" dt="2022-05-11T05:56:18.492" v="8"/>
      <pc:docMkLst>
        <pc:docMk/>
      </pc:docMkLst>
      <pc:sldChg chg="del">
        <pc:chgData name="Or Sattath" userId="4d4155f6-a95a-4ef8-9be9-c407204074ea" providerId="ADAL" clId="{124BCE43-1256-ED48-A7DF-733C42F0CC70}" dt="2022-05-11T05:40:37.618" v="1" actId="2696"/>
        <pc:sldMkLst>
          <pc:docMk/>
          <pc:sldMk cId="408871225" sldId="296"/>
        </pc:sldMkLst>
      </pc:sldChg>
      <pc:sldChg chg="del">
        <pc:chgData name="Or Sattath" userId="4d4155f6-a95a-4ef8-9be9-c407204074ea" providerId="ADAL" clId="{124BCE43-1256-ED48-A7DF-733C42F0CC70}" dt="2022-05-11T05:40:37.618" v="1" actId="2696"/>
        <pc:sldMkLst>
          <pc:docMk/>
          <pc:sldMk cId="759095352" sldId="298"/>
        </pc:sldMkLst>
      </pc:sldChg>
      <pc:sldChg chg="del">
        <pc:chgData name="Or Sattath" userId="4d4155f6-a95a-4ef8-9be9-c407204074ea" providerId="ADAL" clId="{124BCE43-1256-ED48-A7DF-733C42F0CC70}" dt="2022-05-11T05:40:37.618" v="1" actId="2696"/>
        <pc:sldMkLst>
          <pc:docMk/>
          <pc:sldMk cId="3898858553" sldId="309"/>
        </pc:sldMkLst>
      </pc:sldChg>
      <pc:sldChg chg="delCm">
        <pc:chgData name="Or Sattath" userId="4d4155f6-a95a-4ef8-9be9-c407204074ea" providerId="ADAL" clId="{124BCE43-1256-ED48-A7DF-733C42F0CC70}" dt="2022-05-11T05:55:18.784" v="5"/>
        <pc:sldMkLst>
          <pc:docMk/>
          <pc:sldMk cId="3579347165" sldId="314"/>
        </pc:sldMkLst>
      </pc:sldChg>
      <pc:sldChg chg="del">
        <pc:chgData name="Or Sattath" userId="4d4155f6-a95a-4ef8-9be9-c407204074ea" providerId="ADAL" clId="{124BCE43-1256-ED48-A7DF-733C42F0CC70}" dt="2022-05-11T05:40:37.618" v="1" actId="2696"/>
        <pc:sldMkLst>
          <pc:docMk/>
          <pc:sldMk cId="3545937645" sldId="316"/>
        </pc:sldMkLst>
      </pc:sldChg>
      <pc:sldChg chg="del">
        <pc:chgData name="Or Sattath" userId="4d4155f6-a95a-4ef8-9be9-c407204074ea" providerId="ADAL" clId="{124BCE43-1256-ED48-A7DF-733C42F0CC70}" dt="2022-05-11T05:40:37.618" v="1" actId="2696"/>
        <pc:sldMkLst>
          <pc:docMk/>
          <pc:sldMk cId="3404878644" sldId="318"/>
        </pc:sldMkLst>
      </pc:sldChg>
      <pc:sldChg chg="del">
        <pc:chgData name="Or Sattath" userId="4d4155f6-a95a-4ef8-9be9-c407204074ea" providerId="ADAL" clId="{124BCE43-1256-ED48-A7DF-733C42F0CC70}" dt="2022-05-11T05:40:37.618" v="1" actId="2696"/>
        <pc:sldMkLst>
          <pc:docMk/>
          <pc:sldMk cId="4225226400" sldId="319"/>
        </pc:sldMkLst>
      </pc:sldChg>
      <pc:sldChg chg="mod modShow">
        <pc:chgData name="Or Sattath" userId="4d4155f6-a95a-4ef8-9be9-c407204074ea" providerId="ADAL" clId="{124BCE43-1256-ED48-A7DF-733C42F0CC70}" dt="2022-05-11T05:40:17.454" v="0" actId="729"/>
        <pc:sldMkLst>
          <pc:docMk/>
          <pc:sldMk cId="2405907808" sldId="325"/>
        </pc:sldMkLst>
      </pc:sldChg>
      <pc:sldChg chg="del">
        <pc:chgData name="Or Sattath" userId="4d4155f6-a95a-4ef8-9be9-c407204074ea" providerId="ADAL" clId="{124BCE43-1256-ED48-A7DF-733C42F0CC70}" dt="2022-05-11T05:40:37.618" v="1" actId="2696"/>
        <pc:sldMkLst>
          <pc:docMk/>
          <pc:sldMk cId="84671345" sldId="328"/>
        </pc:sldMkLst>
      </pc:sldChg>
      <pc:sldChg chg="del">
        <pc:chgData name="Or Sattath" userId="4d4155f6-a95a-4ef8-9be9-c407204074ea" providerId="ADAL" clId="{124BCE43-1256-ED48-A7DF-733C42F0CC70}" dt="2022-05-11T05:40:37.618" v="1" actId="2696"/>
        <pc:sldMkLst>
          <pc:docMk/>
          <pc:sldMk cId="2708138168" sldId="329"/>
        </pc:sldMkLst>
      </pc:sldChg>
      <pc:sldChg chg="del">
        <pc:chgData name="Or Sattath" userId="4d4155f6-a95a-4ef8-9be9-c407204074ea" providerId="ADAL" clId="{124BCE43-1256-ED48-A7DF-733C42F0CC70}" dt="2022-05-11T05:40:37.618" v="1" actId="2696"/>
        <pc:sldMkLst>
          <pc:docMk/>
          <pc:sldMk cId="53191444" sldId="330"/>
        </pc:sldMkLst>
      </pc:sldChg>
      <pc:sldChg chg="delCm">
        <pc:chgData name="Or Sattath" userId="4d4155f6-a95a-4ef8-9be9-c407204074ea" providerId="ADAL" clId="{124BCE43-1256-ED48-A7DF-733C42F0CC70}" dt="2022-05-11T05:56:18.492" v="8"/>
        <pc:sldMkLst>
          <pc:docMk/>
          <pc:sldMk cId="2610515502" sldId="331"/>
        </pc:sldMkLst>
      </pc:sldChg>
      <pc:sldChg chg="del">
        <pc:chgData name="Or Sattath" userId="4d4155f6-a95a-4ef8-9be9-c407204074ea" providerId="ADAL" clId="{124BCE43-1256-ED48-A7DF-733C42F0CC70}" dt="2022-05-11T05:40:37.618" v="1" actId="2696"/>
        <pc:sldMkLst>
          <pc:docMk/>
          <pc:sldMk cId="2988745979" sldId="332"/>
        </pc:sldMkLst>
      </pc:sldChg>
      <pc:sldChg chg="delCm">
        <pc:chgData name="Or Sattath" userId="4d4155f6-a95a-4ef8-9be9-c407204074ea" providerId="ADAL" clId="{124BCE43-1256-ED48-A7DF-733C42F0CC70}" dt="2022-05-11T05:55:58.257" v="6"/>
        <pc:sldMkLst>
          <pc:docMk/>
          <pc:sldMk cId="2690840689" sldId="333"/>
        </pc:sldMkLst>
      </pc:sldChg>
      <pc:sldChg chg="del">
        <pc:chgData name="Or Sattath" userId="4d4155f6-a95a-4ef8-9be9-c407204074ea" providerId="ADAL" clId="{124BCE43-1256-ED48-A7DF-733C42F0CC70}" dt="2022-05-11T05:40:37.618" v="1" actId="2696"/>
        <pc:sldMkLst>
          <pc:docMk/>
          <pc:sldMk cId="1633236076" sldId="334"/>
        </pc:sldMkLst>
      </pc:sldChg>
      <pc:sldChg chg="del">
        <pc:chgData name="Or Sattath" userId="4d4155f6-a95a-4ef8-9be9-c407204074ea" providerId="ADAL" clId="{124BCE43-1256-ED48-A7DF-733C42F0CC70}" dt="2022-05-11T05:40:37.618" v="1" actId="2696"/>
        <pc:sldMkLst>
          <pc:docMk/>
          <pc:sldMk cId="2985252539" sldId="336"/>
        </pc:sldMkLst>
      </pc:sldChg>
      <pc:sldChg chg="del">
        <pc:chgData name="Or Sattath" userId="4d4155f6-a95a-4ef8-9be9-c407204074ea" providerId="ADAL" clId="{124BCE43-1256-ED48-A7DF-733C42F0CC70}" dt="2022-05-11T05:40:37.618" v="1" actId="2696"/>
        <pc:sldMkLst>
          <pc:docMk/>
          <pc:sldMk cId="784054716" sldId="337"/>
        </pc:sldMkLst>
      </pc:sldChg>
      <pc:sldChg chg="del">
        <pc:chgData name="Or Sattath" userId="4d4155f6-a95a-4ef8-9be9-c407204074ea" providerId="ADAL" clId="{124BCE43-1256-ED48-A7DF-733C42F0CC70}" dt="2022-05-11T05:40:37.618" v="1" actId="2696"/>
        <pc:sldMkLst>
          <pc:docMk/>
          <pc:sldMk cId="1547164216" sldId="339"/>
        </pc:sldMkLst>
      </pc:sldChg>
      <pc:sldChg chg="del">
        <pc:chgData name="Or Sattath" userId="4d4155f6-a95a-4ef8-9be9-c407204074ea" providerId="ADAL" clId="{124BCE43-1256-ED48-A7DF-733C42F0CC70}" dt="2022-05-11T05:40:37.618" v="1" actId="2696"/>
        <pc:sldMkLst>
          <pc:docMk/>
          <pc:sldMk cId="847219285" sldId="349"/>
        </pc:sldMkLst>
      </pc:sldChg>
      <pc:sldChg chg="del">
        <pc:chgData name="Or Sattath" userId="4d4155f6-a95a-4ef8-9be9-c407204074ea" providerId="ADAL" clId="{124BCE43-1256-ED48-A7DF-733C42F0CC70}" dt="2022-05-11T05:40:37.618" v="1" actId="2696"/>
        <pc:sldMkLst>
          <pc:docMk/>
          <pc:sldMk cId="2136252990" sldId="355"/>
        </pc:sldMkLst>
      </pc:sldChg>
      <pc:sldChg chg="delCm">
        <pc:chgData name="Or Sattath" userId="4d4155f6-a95a-4ef8-9be9-c407204074ea" providerId="ADAL" clId="{124BCE43-1256-ED48-A7DF-733C42F0CC70}" dt="2022-05-11T05:54:53.380" v="3"/>
        <pc:sldMkLst>
          <pc:docMk/>
          <pc:sldMk cId="2653856424" sldId="361"/>
        </pc:sldMkLst>
      </pc:sldChg>
      <pc:sldChg chg="delCm">
        <pc:chgData name="Or Sattath" userId="4d4155f6-a95a-4ef8-9be9-c407204074ea" providerId="ADAL" clId="{124BCE43-1256-ED48-A7DF-733C42F0CC70}" dt="2022-05-11T05:55:05.115" v="4"/>
        <pc:sldMkLst>
          <pc:docMk/>
          <pc:sldMk cId="3474062156" sldId="364"/>
        </pc:sldMkLst>
      </pc:sldChg>
    </pc:docChg>
  </pc:docChgLst>
  <pc:docChgLst>
    <pc:chgData name="Or Sattath" userId="4d4155f6-a95a-4ef8-9be9-c407204074ea" providerId="ADAL" clId="{F8F8180C-9F79-1B4F-B638-6378097E8BFD}"/>
    <pc:docChg chg="undo custSel addSld delSld modSld sldOrd">
      <pc:chgData name="Or Sattath" userId="4d4155f6-a95a-4ef8-9be9-c407204074ea" providerId="ADAL" clId="{F8F8180C-9F79-1B4F-B638-6378097E8BFD}" dt="2022-05-06T04:57:16.027" v="3278" actId="20578"/>
      <pc:docMkLst>
        <pc:docMk/>
      </pc:docMkLst>
      <pc:sldChg chg="mod ord modShow">
        <pc:chgData name="Or Sattath" userId="4d4155f6-a95a-4ef8-9be9-c407204074ea" providerId="ADAL" clId="{F8F8180C-9F79-1B4F-B638-6378097E8BFD}" dt="2022-05-05T16:26:35.823" v="1909" actId="20578"/>
        <pc:sldMkLst>
          <pc:docMk/>
          <pc:sldMk cId="759095352" sldId="298"/>
        </pc:sldMkLst>
      </pc:sldChg>
      <pc:sldChg chg="mod modShow">
        <pc:chgData name="Or Sattath" userId="4d4155f6-a95a-4ef8-9be9-c407204074ea" providerId="ADAL" clId="{F8F8180C-9F79-1B4F-B638-6378097E8BFD}" dt="2022-05-05T01:39:51.988" v="1728" actId="729"/>
        <pc:sldMkLst>
          <pc:docMk/>
          <pc:sldMk cId="3898858553" sldId="309"/>
        </pc:sldMkLst>
      </pc:sldChg>
      <pc:sldChg chg="delSp modSp mod delAnim modCm">
        <pc:chgData name="Or Sattath" userId="4d4155f6-a95a-4ef8-9be9-c407204074ea" providerId="ADAL" clId="{F8F8180C-9F79-1B4F-B638-6378097E8BFD}" dt="2022-05-04T18:49:44.374" v="509"/>
        <pc:sldMkLst>
          <pc:docMk/>
          <pc:sldMk cId="3579347165" sldId="314"/>
        </pc:sldMkLst>
        <pc:spChg chg="del mod">
          <ac:chgData name="Or Sattath" userId="4d4155f6-a95a-4ef8-9be9-c407204074ea" providerId="ADAL" clId="{F8F8180C-9F79-1B4F-B638-6378097E8BFD}" dt="2022-05-04T18:49:35.347" v="508" actId="478"/>
          <ac:spMkLst>
            <pc:docMk/>
            <pc:sldMk cId="3579347165" sldId="314"/>
            <ac:spMk id="23" creationId="{BF5A02DE-758B-ED4B-98CC-CC77C79C9B76}"/>
          </ac:spMkLst>
        </pc:spChg>
        <pc:graphicFrameChg chg="modGraphic">
          <ac:chgData name="Or Sattath" userId="4d4155f6-a95a-4ef8-9be9-c407204074ea" providerId="ADAL" clId="{F8F8180C-9F79-1B4F-B638-6378097E8BFD}" dt="2022-05-04T18:43:43.588" v="505" actId="20577"/>
          <ac:graphicFrameMkLst>
            <pc:docMk/>
            <pc:sldMk cId="3579347165" sldId="314"/>
            <ac:graphicFrameMk id="42" creationId="{9683A630-0568-8742-82BB-F2BC1C1C78AA}"/>
          </ac:graphicFrameMkLst>
        </pc:graphicFrameChg>
      </pc:sldChg>
      <pc:sldChg chg="ord">
        <pc:chgData name="Or Sattath" userId="4d4155f6-a95a-4ef8-9be9-c407204074ea" providerId="ADAL" clId="{F8F8180C-9F79-1B4F-B638-6378097E8BFD}" dt="2022-05-05T16:26:35.823" v="1909" actId="20578"/>
        <pc:sldMkLst>
          <pc:docMk/>
          <pc:sldMk cId="3545937645" sldId="316"/>
        </pc:sldMkLst>
      </pc:sldChg>
      <pc:sldChg chg="ord">
        <pc:chgData name="Or Sattath" userId="4d4155f6-a95a-4ef8-9be9-c407204074ea" providerId="ADAL" clId="{F8F8180C-9F79-1B4F-B638-6378097E8BFD}" dt="2022-05-05T16:26:35.823" v="1909" actId="20578"/>
        <pc:sldMkLst>
          <pc:docMk/>
          <pc:sldMk cId="3404878644" sldId="318"/>
        </pc:sldMkLst>
      </pc:sldChg>
      <pc:sldChg chg="ord">
        <pc:chgData name="Or Sattath" userId="4d4155f6-a95a-4ef8-9be9-c407204074ea" providerId="ADAL" clId="{F8F8180C-9F79-1B4F-B638-6378097E8BFD}" dt="2022-05-05T16:26:35.823" v="1909" actId="20578"/>
        <pc:sldMkLst>
          <pc:docMk/>
          <pc:sldMk cId="4225226400" sldId="319"/>
        </pc:sldMkLst>
      </pc:sldChg>
      <pc:sldChg chg="modSp mod">
        <pc:chgData name="Or Sattath" userId="4d4155f6-a95a-4ef8-9be9-c407204074ea" providerId="ADAL" clId="{F8F8180C-9F79-1B4F-B638-6378097E8BFD}" dt="2022-05-05T01:01:33.020" v="1337" actId="20577"/>
        <pc:sldMkLst>
          <pc:docMk/>
          <pc:sldMk cId="1794343029" sldId="323"/>
        </pc:sldMkLst>
        <pc:spChg chg="mod">
          <ac:chgData name="Or Sattath" userId="4d4155f6-a95a-4ef8-9be9-c407204074ea" providerId="ADAL" clId="{F8F8180C-9F79-1B4F-B638-6378097E8BFD}" dt="2022-05-04T18:51:41.268" v="519" actId="20577"/>
          <ac:spMkLst>
            <pc:docMk/>
            <pc:sldMk cId="1794343029" sldId="323"/>
            <ac:spMk id="2" creationId="{271C7DD7-519D-BE43-AF4E-DEE4B60C96AF}"/>
          </ac:spMkLst>
        </pc:spChg>
        <pc:spChg chg="mod">
          <ac:chgData name="Or Sattath" userId="4d4155f6-a95a-4ef8-9be9-c407204074ea" providerId="ADAL" clId="{F8F8180C-9F79-1B4F-B638-6378097E8BFD}" dt="2022-05-05T01:01:33.020" v="1337" actId="20577"/>
          <ac:spMkLst>
            <pc:docMk/>
            <pc:sldMk cId="1794343029" sldId="323"/>
            <ac:spMk id="3" creationId="{95A808EC-D0BB-784A-BA36-00CA29588D53}"/>
          </ac:spMkLst>
        </pc:spChg>
      </pc:sldChg>
      <pc:sldChg chg="modSp mod modAnim">
        <pc:chgData name="Or Sattath" userId="4d4155f6-a95a-4ef8-9be9-c407204074ea" providerId="ADAL" clId="{F8F8180C-9F79-1B4F-B638-6378097E8BFD}" dt="2022-05-05T01:42:00.741" v="1908" actId="14100"/>
        <pc:sldMkLst>
          <pc:docMk/>
          <pc:sldMk cId="2405907808" sldId="325"/>
        </pc:sldMkLst>
        <pc:spChg chg="mod">
          <ac:chgData name="Or Sattath" userId="4d4155f6-a95a-4ef8-9be9-c407204074ea" providerId="ADAL" clId="{F8F8180C-9F79-1B4F-B638-6378097E8BFD}" dt="2022-05-05T01:42:00.741" v="1908" actId="14100"/>
          <ac:spMkLst>
            <pc:docMk/>
            <pc:sldMk cId="2405907808" sldId="325"/>
            <ac:spMk id="3" creationId="{95A808EC-D0BB-784A-BA36-00CA29588D53}"/>
          </ac:spMkLst>
        </pc:spChg>
      </pc:sldChg>
      <pc:sldChg chg="modSp">
        <pc:chgData name="Or Sattath" userId="4d4155f6-a95a-4ef8-9be9-c407204074ea" providerId="ADAL" clId="{F8F8180C-9F79-1B4F-B638-6378097E8BFD}" dt="2022-05-04T18:42:25.985" v="501" actId="33524"/>
        <pc:sldMkLst>
          <pc:docMk/>
          <pc:sldMk cId="3090210830" sldId="327"/>
        </pc:sldMkLst>
        <pc:spChg chg="mod">
          <ac:chgData name="Or Sattath" userId="4d4155f6-a95a-4ef8-9be9-c407204074ea" providerId="ADAL" clId="{F8F8180C-9F79-1B4F-B638-6378097E8BFD}" dt="2022-05-04T18:42:25.985" v="501" actId="33524"/>
          <ac:spMkLst>
            <pc:docMk/>
            <pc:sldMk cId="3090210830" sldId="327"/>
            <ac:spMk id="3" creationId="{00000000-0000-0000-0000-000000000000}"/>
          </ac:spMkLst>
        </pc:spChg>
      </pc:sldChg>
      <pc:sldChg chg="modSp">
        <pc:chgData name="Or Sattath" userId="4d4155f6-a95a-4ef8-9be9-c407204074ea" providerId="ADAL" clId="{F8F8180C-9F79-1B4F-B638-6378097E8BFD}" dt="2022-05-04T19:14:34.059" v="716" actId="20577"/>
        <pc:sldMkLst>
          <pc:docMk/>
          <pc:sldMk cId="2610515502" sldId="331"/>
        </pc:sldMkLst>
        <pc:spChg chg="mod">
          <ac:chgData name="Or Sattath" userId="4d4155f6-a95a-4ef8-9be9-c407204074ea" providerId="ADAL" clId="{F8F8180C-9F79-1B4F-B638-6378097E8BFD}" dt="2022-05-04T19:14:34.059" v="716" actId="20577"/>
          <ac:spMkLst>
            <pc:docMk/>
            <pc:sldMk cId="2610515502" sldId="331"/>
            <ac:spMk id="3" creationId="{C4916F32-AD95-EA49-98BE-F84AD8DAA6FC}"/>
          </ac:spMkLst>
        </pc:spChg>
      </pc:sldChg>
      <pc:sldChg chg="ord">
        <pc:chgData name="Or Sattath" userId="4d4155f6-a95a-4ef8-9be9-c407204074ea" providerId="ADAL" clId="{F8F8180C-9F79-1B4F-B638-6378097E8BFD}" dt="2022-05-05T16:26:35.823" v="1909" actId="20578"/>
        <pc:sldMkLst>
          <pc:docMk/>
          <pc:sldMk cId="2988745979" sldId="332"/>
        </pc:sldMkLst>
      </pc:sldChg>
      <pc:sldChg chg="modSp mod">
        <pc:chgData name="Or Sattath" userId="4d4155f6-a95a-4ef8-9be9-c407204074ea" providerId="ADAL" clId="{F8F8180C-9F79-1B4F-B638-6378097E8BFD}" dt="2022-05-04T18:52:26.468" v="541" actId="20577"/>
        <pc:sldMkLst>
          <pc:docMk/>
          <pc:sldMk cId="2690840689" sldId="333"/>
        </pc:sldMkLst>
        <pc:spChg chg="mod">
          <ac:chgData name="Or Sattath" userId="4d4155f6-a95a-4ef8-9be9-c407204074ea" providerId="ADAL" clId="{F8F8180C-9F79-1B4F-B638-6378097E8BFD}" dt="2022-05-04T18:52:26.468" v="541" actId="20577"/>
          <ac:spMkLst>
            <pc:docMk/>
            <pc:sldMk cId="2690840689" sldId="333"/>
            <ac:spMk id="3" creationId="{95A808EC-D0BB-784A-BA36-00CA29588D53}"/>
          </ac:spMkLst>
        </pc:spChg>
      </pc:sldChg>
      <pc:sldChg chg="ord">
        <pc:chgData name="Or Sattath" userId="4d4155f6-a95a-4ef8-9be9-c407204074ea" providerId="ADAL" clId="{F8F8180C-9F79-1B4F-B638-6378097E8BFD}" dt="2022-05-05T16:26:35.823" v="1909" actId="20578"/>
        <pc:sldMkLst>
          <pc:docMk/>
          <pc:sldMk cId="1633236076" sldId="334"/>
        </pc:sldMkLst>
      </pc:sldChg>
      <pc:sldChg chg="addSp modSp mod modAnim">
        <pc:chgData name="Or Sattath" userId="4d4155f6-a95a-4ef8-9be9-c407204074ea" providerId="ADAL" clId="{F8F8180C-9F79-1B4F-B638-6378097E8BFD}" dt="2022-05-05T01:38:19.808" v="1727"/>
        <pc:sldMkLst>
          <pc:docMk/>
          <pc:sldMk cId="2068516228" sldId="335"/>
        </pc:sldMkLst>
        <pc:spChg chg="mod">
          <ac:chgData name="Or Sattath" userId="4d4155f6-a95a-4ef8-9be9-c407204074ea" providerId="ADAL" clId="{F8F8180C-9F79-1B4F-B638-6378097E8BFD}" dt="2022-05-05T01:36:06.672" v="1725" actId="6549"/>
          <ac:spMkLst>
            <pc:docMk/>
            <pc:sldMk cId="2068516228" sldId="335"/>
            <ac:spMk id="3" creationId="{C4916F32-AD95-EA49-98BE-F84AD8DAA6FC}"/>
          </ac:spMkLst>
        </pc:spChg>
        <pc:spChg chg="add mod">
          <ac:chgData name="Or Sattath" userId="4d4155f6-a95a-4ef8-9be9-c407204074ea" providerId="ADAL" clId="{F8F8180C-9F79-1B4F-B638-6378097E8BFD}" dt="2022-05-04T19:21:26.642" v="958" actId="14100"/>
          <ac:spMkLst>
            <pc:docMk/>
            <pc:sldMk cId="2068516228" sldId="335"/>
            <ac:spMk id="5" creationId="{1B2F1E42-A50A-4CBB-2E83-138F748605EF}"/>
          </ac:spMkLst>
        </pc:spChg>
        <pc:picChg chg="mod">
          <ac:chgData name="Or Sattath" userId="4d4155f6-a95a-4ef8-9be9-c407204074ea" providerId="ADAL" clId="{F8F8180C-9F79-1B4F-B638-6378097E8BFD}" dt="2022-05-04T19:21:13.612" v="939" actId="1035"/>
          <ac:picMkLst>
            <pc:docMk/>
            <pc:sldMk cId="2068516228" sldId="335"/>
            <ac:picMk id="4" creationId="{500729C5-32EB-07FC-77C7-A2B95AED370F}"/>
          </ac:picMkLst>
        </pc:picChg>
      </pc:sldChg>
      <pc:sldChg chg="ord">
        <pc:chgData name="Or Sattath" userId="4d4155f6-a95a-4ef8-9be9-c407204074ea" providerId="ADAL" clId="{F8F8180C-9F79-1B4F-B638-6378097E8BFD}" dt="2022-05-05T16:26:35.823" v="1909" actId="20578"/>
        <pc:sldMkLst>
          <pc:docMk/>
          <pc:sldMk cId="2985252539" sldId="336"/>
        </pc:sldMkLst>
      </pc:sldChg>
      <pc:sldChg chg="mod ord modShow">
        <pc:chgData name="Or Sattath" userId="4d4155f6-a95a-4ef8-9be9-c407204074ea" providerId="ADAL" clId="{F8F8180C-9F79-1B4F-B638-6378097E8BFD}" dt="2022-05-05T16:26:35.823" v="1909" actId="20578"/>
        <pc:sldMkLst>
          <pc:docMk/>
          <pc:sldMk cId="784054716" sldId="337"/>
        </pc:sldMkLst>
      </pc:sldChg>
      <pc:sldChg chg="addSp delSp modSp mod delAnim modAnim">
        <pc:chgData name="Or Sattath" userId="4d4155f6-a95a-4ef8-9be9-c407204074ea" providerId="ADAL" clId="{F8F8180C-9F79-1B4F-B638-6378097E8BFD}" dt="2022-05-05T01:07:57.586" v="1401"/>
        <pc:sldMkLst>
          <pc:docMk/>
          <pc:sldMk cId="1889852858" sldId="338"/>
        </pc:sldMkLst>
        <pc:spChg chg="mod">
          <ac:chgData name="Or Sattath" userId="4d4155f6-a95a-4ef8-9be9-c407204074ea" providerId="ADAL" clId="{F8F8180C-9F79-1B4F-B638-6378097E8BFD}" dt="2022-05-05T01:04:34.897" v="1344" actId="20577"/>
          <ac:spMkLst>
            <pc:docMk/>
            <pc:sldMk cId="1889852858" sldId="338"/>
            <ac:spMk id="2" creationId="{4C802F49-B5F9-8C48-BE8F-EB887F4C5CF7}"/>
          </ac:spMkLst>
        </pc:spChg>
        <pc:spChg chg="mod">
          <ac:chgData name="Or Sattath" userId="4d4155f6-a95a-4ef8-9be9-c407204074ea" providerId="ADAL" clId="{F8F8180C-9F79-1B4F-B638-6378097E8BFD}" dt="2022-05-04T19:17:27.826" v="888" actId="14100"/>
          <ac:spMkLst>
            <pc:docMk/>
            <pc:sldMk cId="1889852858" sldId="338"/>
            <ac:spMk id="3" creationId="{4881E11C-7129-FE49-9B45-275FDD6A56C6}"/>
          </ac:spMkLst>
        </pc:spChg>
        <pc:spChg chg="mod">
          <ac:chgData name="Or Sattath" userId="4d4155f6-a95a-4ef8-9be9-c407204074ea" providerId="ADAL" clId="{F8F8180C-9F79-1B4F-B638-6378097E8BFD}" dt="2022-05-05T01:05:57.044" v="1393" actId="20577"/>
          <ac:spMkLst>
            <pc:docMk/>
            <pc:sldMk cId="1889852858" sldId="338"/>
            <ac:spMk id="11" creationId="{ADD0ABBF-013B-CA42-B4A9-F97144C8C0DE}"/>
          </ac:spMkLst>
        </pc:spChg>
        <pc:spChg chg="add del mod">
          <ac:chgData name="Or Sattath" userId="4d4155f6-a95a-4ef8-9be9-c407204074ea" providerId="ADAL" clId="{F8F8180C-9F79-1B4F-B638-6378097E8BFD}" dt="2022-05-04T19:17:10.153" v="875" actId="478"/>
          <ac:spMkLst>
            <pc:docMk/>
            <pc:sldMk cId="1889852858" sldId="338"/>
            <ac:spMk id="21" creationId="{54E60D6F-CBEA-EB79-7F1A-C6D13413E6D7}"/>
          </ac:spMkLst>
        </pc:spChg>
        <pc:spChg chg="mod">
          <ac:chgData name="Or Sattath" userId="4d4155f6-a95a-4ef8-9be9-c407204074ea" providerId="ADAL" clId="{F8F8180C-9F79-1B4F-B638-6378097E8BFD}" dt="2022-05-04T18:54:56.417" v="546" actId="1076"/>
          <ac:spMkLst>
            <pc:docMk/>
            <pc:sldMk cId="1889852858" sldId="338"/>
            <ac:spMk id="25" creationId="{A41BAD21-832D-1640-A1C8-546A82E490D7}"/>
          </ac:spMkLst>
        </pc:spChg>
        <pc:spChg chg="add mod">
          <ac:chgData name="Or Sattath" userId="4d4155f6-a95a-4ef8-9be9-c407204074ea" providerId="ADAL" clId="{F8F8180C-9F79-1B4F-B638-6378097E8BFD}" dt="2022-05-04T19:19:58.061" v="909" actId="164"/>
          <ac:spMkLst>
            <pc:docMk/>
            <pc:sldMk cId="1889852858" sldId="338"/>
            <ac:spMk id="27" creationId="{217AF3BA-469B-14EA-3795-037A9F8D1446}"/>
          </ac:spMkLst>
        </pc:spChg>
        <pc:grpChg chg="add mod">
          <ac:chgData name="Or Sattath" userId="4d4155f6-a95a-4ef8-9be9-c407204074ea" providerId="ADAL" clId="{F8F8180C-9F79-1B4F-B638-6378097E8BFD}" dt="2022-05-04T19:19:58.061" v="909" actId="164"/>
          <ac:grpSpMkLst>
            <pc:docMk/>
            <pc:sldMk cId="1889852858" sldId="338"/>
            <ac:grpSpMk id="30" creationId="{6CC73878-03B2-05FD-3E66-3B6835D9449A}"/>
          </ac:grpSpMkLst>
        </pc:grpChg>
        <pc:cxnChg chg="add del mod">
          <ac:chgData name="Or Sattath" userId="4d4155f6-a95a-4ef8-9be9-c407204074ea" providerId="ADAL" clId="{F8F8180C-9F79-1B4F-B638-6378097E8BFD}" dt="2022-05-04T19:17:10.153" v="875" actId="478"/>
          <ac:cxnSpMkLst>
            <pc:docMk/>
            <pc:sldMk cId="1889852858" sldId="338"/>
            <ac:cxnSpMk id="20" creationId="{0138E33F-9B1F-E4AE-683A-F1C340CA0063}"/>
          </ac:cxnSpMkLst>
        </pc:cxnChg>
        <pc:cxnChg chg="add mod">
          <ac:chgData name="Or Sattath" userId="4d4155f6-a95a-4ef8-9be9-c407204074ea" providerId="ADAL" clId="{F8F8180C-9F79-1B4F-B638-6378097E8BFD}" dt="2022-05-04T19:19:58.061" v="909" actId="164"/>
          <ac:cxnSpMkLst>
            <pc:docMk/>
            <pc:sldMk cId="1889852858" sldId="338"/>
            <ac:cxnSpMk id="26" creationId="{68F0FB73-4ABC-639D-FEBF-F1F14AC203DF}"/>
          </ac:cxnSpMkLst>
        </pc:cxnChg>
      </pc:sldChg>
      <pc:sldChg chg="modSp mod ord modAnim">
        <pc:chgData name="Or Sattath" userId="4d4155f6-a95a-4ef8-9be9-c407204074ea" providerId="ADAL" clId="{F8F8180C-9F79-1B4F-B638-6378097E8BFD}" dt="2022-05-05T16:26:35.823" v="1909" actId="20578"/>
        <pc:sldMkLst>
          <pc:docMk/>
          <pc:sldMk cId="1547164216" sldId="339"/>
        </pc:sldMkLst>
        <pc:spChg chg="mod">
          <ac:chgData name="Or Sattath" userId="4d4155f6-a95a-4ef8-9be9-c407204074ea" providerId="ADAL" clId="{F8F8180C-9F79-1B4F-B638-6378097E8BFD}" dt="2022-05-04T19:15:41.628" v="867" actId="20577"/>
          <ac:spMkLst>
            <pc:docMk/>
            <pc:sldMk cId="1547164216" sldId="339"/>
            <ac:spMk id="3" creationId="{4881E11C-7129-FE49-9B45-275FDD6A56C6}"/>
          </ac:spMkLst>
        </pc:spChg>
      </pc:sldChg>
      <pc:sldChg chg="modSp mod modAnim">
        <pc:chgData name="Or Sattath" userId="4d4155f6-a95a-4ef8-9be9-c407204074ea" providerId="ADAL" clId="{F8F8180C-9F79-1B4F-B638-6378097E8BFD}" dt="2022-05-05T01:31:03.545" v="1507" actId="20577"/>
        <pc:sldMkLst>
          <pc:docMk/>
          <pc:sldMk cId="2098238669" sldId="340"/>
        </pc:sldMkLst>
        <pc:spChg chg="mod">
          <ac:chgData name="Or Sattath" userId="4d4155f6-a95a-4ef8-9be9-c407204074ea" providerId="ADAL" clId="{F8F8180C-9F79-1B4F-B638-6378097E8BFD}" dt="2022-05-04T19:12:13.368" v="672" actId="20577"/>
          <ac:spMkLst>
            <pc:docMk/>
            <pc:sldMk cId="2098238669" sldId="340"/>
            <ac:spMk id="2" creationId="{4C802F49-B5F9-8C48-BE8F-EB887F4C5CF7}"/>
          </ac:spMkLst>
        </pc:spChg>
        <pc:spChg chg="mod">
          <ac:chgData name="Or Sattath" userId="4d4155f6-a95a-4ef8-9be9-c407204074ea" providerId="ADAL" clId="{F8F8180C-9F79-1B4F-B638-6378097E8BFD}" dt="2022-05-05T01:31:03.545" v="1507" actId="20577"/>
          <ac:spMkLst>
            <pc:docMk/>
            <pc:sldMk cId="2098238669" sldId="340"/>
            <ac:spMk id="22" creationId="{1831427C-6F97-8746-933B-576985E84C97}"/>
          </ac:spMkLst>
        </pc:spChg>
      </pc:sldChg>
      <pc:sldChg chg="del">
        <pc:chgData name="Or Sattath" userId="4d4155f6-a95a-4ef8-9be9-c407204074ea" providerId="ADAL" clId="{F8F8180C-9F79-1B4F-B638-6378097E8BFD}" dt="2022-05-04T17:14:09.873" v="1" actId="2696"/>
        <pc:sldMkLst>
          <pc:docMk/>
          <pc:sldMk cId="3961489714" sldId="346"/>
        </pc:sldMkLst>
      </pc:sldChg>
      <pc:sldChg chg="modSp mod">
        <pc:chgData name="Or Sattath" userId="4d4155f6-a95a-4ef8-9be9-c407204074ea" providerId="ADAL" clId="{F8F8180C-9F79-1B4F-B638-6378097E8BFD}" dt="2022-05-06T04:46:08.683" v="3213" actId="20577"/>
        <pc:sldMkLst>
          <pc:docMk/>
          <pc:sldMk cId="2968672058" sldId="347"/>
        </pc:sldMkLst>
        <pc:spChg chg="mod">
          <ac:chgData name="Or Sattath" userId="4d4155f6-a95a-4ef8-9be9-c407204074ea" providerId="ADAL" clId="{F8F8180C-9F79-1B4F-B638-6378097E8BFD}" dt="2022-05-06T04:01:32.769" v="2897" actId="20577"/>
          <ac:spMkLst>
            <pc:docMk/>
            <pc:sldMk cId="2968672058" sldId="347"/>
            <ac:spMk id="2" creationId="{21949213-604F-449E-8C13-AE316426FCF1}"/>
          </ac:spMkLst>
        </pc:spChg>
        <pc:spChg chg="mod">
          <ac:chgData name="Or Sattath" userId="4d4155f6-a95a-4ef8-9be9-c407204074ea" providerId="ADAL" clId="{F8F8180C-9F79-1B4F-B638-6378097E8BFD}" dt="2022-05-06T04:46:08.683" v="3213" actId="20577"/>
          <ac:spMkLst>
            <pc:docMk/>
            <pc:sldMk cId="2968672058" sldId="347"/>
            <ac:spMk id="3" creationId="{865ED019-51DB-4512-A8FE-7BB947CE011E}"/>
          </ac:spMkLst>
        </pc:spChg>
      </pc:sldChg>
      <pc:sldChg chg="modSp mod">
        <pc:chgData name="Or Sattath" userId="4d4155f6-a95a-4ef8-9be9-c407204074ea" providerId="ADAL" clId="{F8F8180C-9F79-1B4F-B638-6378097E8BFD}" dt="2022-05-06T04:47:00.131" v="3261" actId="20577"/>
        <pc:sldMkLst>
          <pc:docMk/>
          <pc:sldMk cId="3299223551" sldId="348"/>
        </pc:sldMkLst>
        <pc:spChg chg="mod">
          <ac:chgData name="Or Sattath" userId="4d4155f6-a95a-4ef8-9be9-c407204074ea" providerId="ADAL" clId="{F8F8180C-9F79-1B4F-B638-6378097E8BFD}" dt="2022-05-06T04:47:00.131" v="3261" actId="20577"/>
          <ac:spMkLst>
            <pc:docMk/>
            <pc:sldMk cId="3299223551" sldId="348"/>
            <ac:spMk id="3" creationId="{865ED019-51DB-4512-A8FE-7BB947CE011E}"/>
          </ac:spMkLst>
        </pc:spChg>
      </pc:sldChg>
      <pc:sldChg chg="mod ord modShow">
        <pc:chgData name="Or Sattath" userId="4d4155f6-a95a-4ef8-9be9-c407204074ea" providerId="ADAL" clId="{F8F8180C-9F79-1B4F-B638-6378097E8BFD}" dt="2022-05-06T04:57:16.027" v="3278" actId="20578"/>
        <pc:sldMkLst>
          <pc:docMk/>
          <pc:sldMk cId="847219285" sldId="349"/>
        </pc:sldMkLst>
      </pc:sldChg>
      <pc:sldChg chg="modSp mod">
        <pc:chgData name="Or Sattath" userId="4d4155f6-a95a-4ef8-9be9-c407204074ea" providerId="ADAL" clId="{F8F8180C-9F79-1B4F-B638-6378097E8BFD}" dt="2022-05-04T18:22:52.527" v="474" actId="113"/>
        <pc:sldMkLst>
          <pc:docMk/>
          <pc:sldMk cId="955682390" sldId="354"/>
        </pc:sldMkLst>
        <pc:spChg chg="mod">
          <ac:chgData name="Or Sattath" userId="4d4155f6-a95a-4ef8-9be9-c407204074ea" providerId="ADAL" clId="{F8F8180C-9F79-1B4F-B638-6378097E8BFD}" dt="2022-05-04T18:22:52.527" v="474" actId="113"/>
          <ac:spMkLst>
            <pc:docMk/>
            <pc:sldMk cId="955682390" sldId="354"/>
            <ac:spMk id="3" creationId="{00000000-0000-0000-0000-000000000000}"/>
          </ac:spMkLst>
        </pc:spChg>
      </pc:sldChg>
      <pc:sldChg chg="mod ord modShow modCm">
        <pc:chgData name="Or Sattath" userId="4d4155f6-a95a-4ef8-9be9-c407204074ea" providerId="ADAL" clId="{F8F8180C-9F79-1B4F-B638-6378097E8BFD}" dt="2022-05-05T16:26:35.823" v="1909" actId="20578"/>
        <pc:sldMkLst>
          <pc:docMk/>
          <pc:sldMk cId="2136252990" sldId="355"/>
        </pc:sldMkLst>
      </pc:sldChg>
      <pc:sldChg chg="del mod modShow">
        <pc:chgData name="Or Sattath" userId="4d4155f6-a95a-4ef8-9be9-c407204074ea" providerId="ADAL" clId="{F8F8180C-9F79-1B4F-B638-6378097E8BFD}" dt="2022-05-04T17:35:36.615" v="194" actId="2696"/>
        <pc:sldMkLst>
          <pc:docMk/>
          <pc:sldMk cId="1716478867" sldId="359"/>
        </pc:sldMkLst>
      </pc:sldChg>
      <pc:sldChg chg="modSp mod modAnim">
        <pc:chgData name="Or Sattath" userId="4d4155f6-a95a-4ef8-9be9-c407204074ea" providerId="ADAL" clId="{F8F8180C-9F79-1B4F-B638-6378097E8BFD}" dt="2022-05-06T03:56:52.231" v="2697" actId="21"/>
        <pc:sldMkLst>
          <pc:docMk/>
          <pc:sldMk cId="85261678" sldId="360"/>
        </pc:sldMkLst>
        <pc:spChg chg="mod">
          <ac:chgData name="Or Sattath" userId="4d4155f6-a95a-4ef8-9be9-c407204074ea" providerId="ADAL" clId="{F8F8180C-9F79-1B4F-B638-6378097E8BFD}" dt="2022-05-06T03:56:52.231" v="2697" actId="21"/>
          <ac:spMkLst>
            <pc:docMk/>
            <pc:sldMk cId="85261678" sldId="360"/>
            <ac:spMk id="3" creationId="{2C5B35B6-122F-4140-A5C5-949006CC6B56}"/>
          </ac:spMkLst>
        </pc:spChg>
      </pc:sldChg>
      <pc:sldChg chg="addSp modSp add mod modCm">
        <pc:chgData name="Or Sattath" userId="4d4155f6-a95a-4ef8-9be9-c407204074ea" providerId="ADAL" clId="{F8F8180C-9F79-1B4F-B638-6378097E8BFD}" dt="2022-05-06T04:51:29.269" v="3276" actId="207"/>
        <pc:sldMkLst>
          <pc:docMk/>
          <pc:sldMk cId="2653856424" sldId="361"/>
        </pc:sldMkLst>
        <pc:spChg chg="mod">
          <ac:chgData name="Or Sattath" userId="4d4155f6-a95a-4ef8-9be9-c407204074ea" providerId="ADAL" clId="{F8F8180C-9F79-1B4F-B638-6378097E8BFD}" dt="2022-05-04T17:30:52.421" v="192" actId="20577"/>
          <ac:spMkLst>
            <pc:docMk/>
            <pc:sldMk cId="2653856424" sldId="361"/>
            <ac:spMk id="3" creationId="{773DB8ED-72BA-429E-96C4-B2605A99CF70}"/>
          </ac:spMkLst>
        </pc:spChg>
        <pc:spChg chg="mod">
          <ac:chgData name="Or Sattath" userId="4d4155f6-a95a-4ef8-9be9-c407204074ea" providerId="ADAL" clId="{F8F8180C-9F79-1B4F-B638-6378097E8BFD}" dt="2022-05-04T17:16:15.764" v="115" actId="1035"/>
          <ac:spMkLst>
            <pc:docMk/>
            <pc:sldMk cId="2653856424" sldId="361"/>
            <ac:spMk id="7" creationId="{093892CD-5025-46DE-81D7-BE4BD5C12D50}"/>
          </ac:spMkLst>
        </pc:spChg>
        <pc:spChg chg="add mod">
          <ac:chgData name="Or Sattath" userId="4d4155f6-a95a-4ef8-9be9-c407204074ea" providerId="ADAL" clId="{F8F8180C-9F79-1B4F-B638-6378097E8BFD}" dt="2022-05-06T04:51:29.269" v="3276" actId="207"/>
          <ac:spMkLst>
            <pc:docMk/>
            <pc:sldMk cId="2653856424" sldId="361"/>
            <ac:spMk id="8" creationId="{AD34269D-C99D-CF8F-661C-989462181295}"/>
          </ac:spMkLst>
        </pc:spChg>
      </pc:sldChg>
      <pc:sldChg chg="addSp delSp modSp add mod delAnim modAnim modShow delCm">
        <pc:chgData name="Or Sattath" userId="4d4155f6-a95a-4ef8-9be9-c407204074ea" providerId="ADAL" clId="{F8F8180C-9F79-1B4F-B638-6378097E8BFD}" dt="2022-05-06T04:49:30.040" v="3275"/>
        <pc:sldMkLst>
          <pc:docMk/>
          <pc:sldMk cId="4289724799" sldId="362"/>
        </pc:sldMkLst>
        <pc:spChg chg="mod">
          <ac:chgData name="Or Sattath" userId="4d4155f6-a95a-4ef8-9be9-c407204074ea" providerId="ADAL" clId="{F8F8180C-9F79-1B4F-B638-6378097E8BFD}" dt="2022-05-05T16:38:21.108" v="2379" actId="1035"/>
          <ac:spMkLst>
            <pc:docMk/>
            <pc:sldMk cId="4289724799" sldId="362"/>
            <ac:spMk id="2" creationId="{21949213-604F-449E-8C13-AE316426FCF1}"/>
          </ac:spMkLst>
        </pc:spChg>
        <pc:spChg chg="mod">
          <ac:chgData name="Or Sattath" userId="4d4155f6-a95a-4ef8-9be9-c407204074ea" providerId="ADAL" clId="{F8F8180C-9F79-1B4F-B638-6378097E8BFD}" dt="2022-05-06T04:49:18.380" v="3273" actId="20577"/>
          <ac:spMkLst>
            <pc:docMk/>
            <pc:sldMk cId="4289724799" sldId="362"/>
            <ac:spMk id="3" creationId="{865ED019-51DB-4512-A8FE-7BB947CE011E}"/>
          </ac:spMkLst>
        </pc:spChg>
        <pc:spChg chg="mod">
          <ac:chgData name="Or Sattath" userId="4d4155f6-a95a-4ef8-9be9-c407204074ea" providerId="ADAL" clId="{F8F8180C-9F79-1B4F-B638-6378097E8BFD}" dt="2022-05-04T17:39:00.455" v="240" actId="20577"/>
          <ac:spMkLst>
            <pc:docMk/>
            <pc:sldMk cId="4289724799" sldId="362"/>
            <ac:spMk id="4" creationId="{DD32F3AB-C3DE-4E3D-9749-F39C7AFE81F5}"/>
          </ac:spMkLst>
        </pc:spChg>
        <pc:spChg chg="mod">
          <ac:chgData name="Or Sattath" userId="4d4155f6-a95a-4ef8-9be9-c407204074ea" providerId="ADAL" clId="{F8F8180C-9F79-1B4F-B638-6378097E8BFD}" dt="2022-05-05T16:29:51.659" v="1922" actId="164"/>
          <ac:spMkLst>
            <pc:docMk/>
            <pc:sldMk cId="4289724799" sldId="362"/>
            <ac:spMk id="5" creationId="{71AC770A-1DBB-44E8-A3C1-5631B3E14253}"/>
          </ac:spMkLst>
        </pc:spChg>
        <pc:spChg chg="mod">
          <ac:chgData name="Or Sattath" userId="4d4155f6-a95a-4ef8-9be9-c407204074ea" providerId="ADAL" clId="{F8F8180C-9F79-1B4F-B638-6378097E8BFD}" dt="2022-05-05T16:29:51.659" v="1922" actId="164"/>
          <ac:spMkLst>
            <pc:docMk/>
            <pc:sldMk cId="4289724799" sldId="362"/>
            <ac:spMk id="6" creationId="{BD1174A2-7702-4E3C-8AC3-5E2F0102B450}"/>
          </ac:spMkLst>
        </pc:spChg>
        <pc:spChg chg="mod">
          <ac:chgData name="Or Sattath" userId="4d4155f6-a95a-4ef8-9be9-c407204074ea" providerId="ADAL" clId="{F8F8180C-9F79-1B4F-B638-6378097E8BFD}" dt="2022-05-05T16:31:21.879" v="2013" actId="164"/>
          <ac:spMkLst>
            <pc:docMk/>
            <pc:sldMk cId="4289724799" sldId="362"/>
            <ac:spMk id="7" creationId="{79B54195-E3E0-4728-9C9B-E2588FC9FF5D}"/>
          </ac:spMkLst>
        </pc:spChg>
        <pc:spChg chg="mod">
          <ac:chgData name="Or Sattath" userId="4d4155f6-a95a-4ef8-9be9-c407204074ea" providerId="ADAL" clId="{F8F8180C-9F79-1B4F-B638-6378097E8BFD}" dt="2022-05-05T16:31:21.879" v="2013" actId="164"/>
          <ac:spMkLst>
            <pc:docMk/>
            <pc:sldMk cId="4289724799" sldId="362"/>
            <ac:spMk id="11" creationId="{0757843F-8EAC-4F35-8614-2D388000691A}"/>
          </ac:spMkLst>
        </pc:spChg>
        <pc:spChg chg="del">
          <ac:chgData name="Or Sattath" userId="4d4155f6-a95a-4ef8-9be9-c407204074ea" providerId="ADAL" clId="{F8F8180C-9F79-1B4F-B638-6378097E8BFD}" dt="2022-05-04T17:39:11.449" v="242" actId="478"/>
          <ac:spMkLst>
            <pc:docMk/>
            <pc:sldMk cId="4289724799" sldId="362"/>
            <ac:spMk id="12" creationId="{23768F45-9197-46A1-8D0B-C8E6EBFFD15A}"/>
          </ac:spMkLst>
        </pc:spChg>
        <pc:spChg chg="mod">
          <ac:chgData name="Or Sattath" userId="4d4155f6-a95a-4ef8-9be9-c407204074ea" providerId="ADAL" clId="{F8F8180C-9F79-1B4F-B638-6378097E8BFD}" dt="2022-05-05T16:29:51.659" v="1922" actId="164"/>
          <ac:spMkLst>
            <pc:docMk/>
            <pc:sldMk cId="4289724799" sldId="362"/>
            <ac:spMk id="24" creationId="{197BAF1B-FDE3-4395-AC77-D22A5F1EF443}"/>
          </ac:spMkLst>
        </pc:spChg>
        <pc:spChg chg="mod">
          <ac:chgData name="Or Sattath" userId="4d4155f6-a95a-4ef8-9be9-c407204074ea" providerId="ADAL" clId="{F8F8180C-9F79-1B4F-B638-6378097E8BFD}" dt="2022-05-05T16:39:01.815" v="2413" actId="1036"/>
          <ac:spMkLst>
            <pc:docMk/>
            <pc:sldMk cId="4289724799" sldId="362"/>
            <ac:spMk id="25" creationId="{657223DB-3592-42DA-B45C-4123EC298A35}"/>
          </ac:spMkLst>
        </pc:spChg>
        <pc:spChg chg="mod">
          <ac:chgData name="Or Sattath" userId="4d4155f6-a95a-4ef8-9be9-c407204074ea" providerId="ADAL" clId="{F8F8180C-9F79-1B4F-B638-6378097E8BFD}" dt="2022-05-06T04:07:07.139" v="3128" actId="1076"/>
          <ac:spMkLst>
            <pc:docMk/>
            <pc:sldMk cId="4289724799" sldId="362"/>
            <ac:spMk id="26" creationId="{CF5DB428-63A4-4795-B825-359407FC584A}"/>
          </ac:spMkLst>
        </pc:spChg>
        <pc:grpChg chg="add mod">
          <ac:chgData name="Or Sattath" userId="4d4155f6-a95a-4ef8-9be9-c407204074ea" providerId="ADAL" clId="{F8F8180C-9F79-1B4F-B638-6378097E8BFD}" dt="2022-05-05T16:32:16.517" v="2016" actId="164"/>
          <ac:grpSpMkLst>
            <pc:docMk/>
            <pc:sldMk cId="4289724799" sldId="362"/>
            <ac:grpSpMk id="8" creationId="{E7673B9B-FAC3-CD7A-E924-C92CCFB02208}"/>
          </ac:grpSpMkLst>
        </pc:grpChg>
        <pc:grpChg chg="add mod">
          <ac:chgData name="Or Sattath" userId="4d4155f6-a95a-4ef8-9be9-c407204074ea" providerId="ADAL" clId="{F8F8180C-9F79-1B4F-B638-6378097E8BFD}" dt="2022-05-05T16:31:21.879" v="2013" actId="164"/>
          <ac:grpSpMkLst>
            <pc:docMk/>
            <pc:sldMk cId="4289724799" sldId="362"/>
            <ac:grpSpMk id="9" creationId="{AD84226F-CF88-9CF8-3F74-92050439DF74}"/>
          </ac:grpSpMkLst>
        </pc:grpChg>
        <pc:grpChg chg="add mod">
          <ac:chgData name="Or Sattath" userId="4d4155f6-a95a-4ef8-9be9-c407204074ea" providerId="ADAL" clId="{F8F8180C-9F79-1B4F-B638-6378097E8BFD}" dt="2022-05-05T16:32:16.517" v="2016" actId="164"/>
          <ac:grpSpMkLst>
            <pc:docMk/>
            <pc:sldMk cId="4289724799" sldId="362"/>
            <ac:grpSpMk id="10" creationId="{479A5FE6-B3C4-1750-11D4-386B6FD24532}"/>
          </ac:grpSpMkLst>
        </pc:grpChg>
        <pc:cxnChg chg="mod">
          <ac:chgData name="Or Sattath" userId="4d4155f6-a95a-4ef8-9be9-c407204074ea" providerId="ADAL" clId="{F8F8180C-9F79-1B4F-B638-6378097E8BFD}" dt="2022-05-05T16:29:51.659" v="1922" actId="164"/>
          <ac:cxnSpMkLst>
            <pc:docMk/>
            <pc:sldMk cId="4289724799" sldId="362"/>
            <ac:cxnSpMk id="16" creationId="{06F450B6-F9E6-4B19-81DE-9FAEB2DD0CCE}"/>
          </ac:cxnSpMkLst>
        </pc:cxnChg>
        <pc:cxnChg chg="mod">
          <ac:chgData name="Or Sattath" userId="4d4155f6-a95a-4ef8-9be9-c407204074ea" providerId="ADAL" clId="{F8F8180C-9F79-1B4F-B638-6378097E8BFD}" dt="2022-05-05T16:29:51.659" v="1922" actId="164"/>
          <ac:cxnSpMkLst>
            <pc:docMk/>
            <pc:sldMk cId="4289724799" sldId="362"/>
            <ac:cxnSpMk id="18" creationId="{E5404F29-D0AF-4105-AFD6-B64F40F0D68D}"/>
          </ac:cxnSpMkLst>
        </pc:cxnChg>
        <pc:cxnChg chg="mod">
          <ac:chgData name="Or Sattath" userId="4d4155f6-a95a-4ef8-9be9-c407204074ea" providerId="ADAL" clId="{F8F8180C-9F79-1B4F-B638-6378097E8BFD}" dt="2022-05-05T16:29:51.659" v="1922" actId="164"/>
          <ac:cxnSpMkLst>
            <pc:docMk/>
            <pc:sldMk cId="4289724799" sldId="362"/>
            <ac:cxnSpMk id="19" creationId="{F7184853-E5F5-411B-B140-F09FECFEFA47}"/>
          </ac:cxnSpMkLst>
        </pc:cxnChg>
        <pc:cxnChg chg="mod">
          <ac:chgData name="Or Sattath" userId="4d4155f6-a95a-4ef8-9be9-c407204074ea" providerId="ADAL" clId="{F8F8180C-9F79-1B4F-B638-6378097E8BFD}" dt="2022-05-05T16:31:21.879" v="2013" actId="164"/>
          <ac:cxnSpMkLst>
            <pc:docMk/>
            <pc:sldMk cId="4289724799" sldId="362"/>
            <ac:cxnSpMk id="20" creationId="{8CB44E2E-B1BF-4BA6-BB4B-AC879867FE02}"/>
          </ac:cxnSpMkLst>
        </pc:cxnChg>
        <pc:cxnChg chg="mod">
          <ac:chgData name="Or Sattath" userId="4d4155f6-a95a-4ef8-9be9-c407204074ea" providerId="ADAL" clId="{F8F8180C-9F79-1B4F-B638-6378097E8BFD}" dt="2022-05-05T16:31:21.879" v="2013" actId="164"/>
          <ac:cxnSpMkLst>
            <pc:docMk/>
            <pc:sldMk cId="4289724799" sldId="362"/>
            <ac:cxnSpMk id="22" creationId="{4D423B53-EC0F-4742-972E-D4CBCF6C8C27}"/>
          </ac:cxnSpMkLst>
        </pc:cxnChg>
      </pc:sldChg>
      <pc:sldChg chg="modSp new mod ord">
        <pc:chgData name="Or Sattath" userId="4d4155f6-a95a-4ef8-9be9-c407204074ea" providerId="ADAL" clId="{F8F8180C-9F79-1B4F-B638-6378097E8BFD}" dt="2022-05-04T18:42:16.368" v="500" actId="20578"/>
        <pc:sldMkLst>
          <pc:docMk/>
          <pc:sldMk cId="1885310787" sldId="363"/>
        </pc:sldMkLst>
        <pc:spChg chg="mod">
          <ac:chgData name="Or Sattath" userId="4d4155f6-a95a-4ef8-9be9-c407204074ea" providerId="ADAL" clId="{F8F8180C-9F79-1B4F-B638-6378097E8BFD}" dt="2022-05-04T18:42:12.625" v="499" actId="20577"/>
          <ac:spMkLst>
            <pc:docMk/>
            <pc:sldMk cId="1885310787" sldId="363"/>
            <ac:spMk id="2" creationId="{F36B1242-89E1-A463-4325-E034BF86D1A2}"/>
          </ac:spMkLst>
        </pc:spChg>
      </pc:sldChg>
      <pc:sldChg chg="modSp add">
        <pc:chgData name="Or Sattath" userId="4d4155f6-a95a-4ef8-9be9-c407204074ea" providerId="ADAL" clId="{F8F8180C-9F79-1B4F-B638-6378097E8BFD}" dt="2022-05-06T04:52:43.429" v="3277" actId="20577"/>
        <pc:sldMkLst>
          <pc:docMk/>
          <pc:sldMk cId="3474062156" sldId="364"/>
        </pc:sldMkLst>
        <pc:spChg chg="mod">
          <ac:chgData name="Or Sattath" userId="4d4155f6-a95a-4ef8-9be9-c407204074ea" providerId="ADAL" clId="{F8F8180C-9F79-1B4F-B638-6378097E8BFD}" dt="2022-05-06T04:52:43.429" v="3277" actId="20577"/>
          <ac:spMkLst>
            <pc:docMk/>
            <pc:sldMk cId="3474062156" sldId="364"/>
            <ac:spMk id="3" creationId="{2C5B35B6-122F-4140-A5C5-949006CC6B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A74C6-F75E-4A87-ABDA-781B3C32C09C}" type="datetimeFigureOut">
              <a:rPr lang="en-IN" smtClean="0"/>
              <a:t>11/05/22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7247F-1D9C-48A0-85A2-A7B22A8705A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985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FAE8B-EB65-C74C-9D21-782E525970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3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 err="1"/>
              <a:t>Ilie-Karantias-Knottenbelt</a:t>
            </a:r>
            <a:r>
              <a:rPr lang="en-US"/>
              <a:t> </a:t>
            </a: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FAE8B-EB65-C74C-9D21-782E525970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9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7247F-1D9C-48A0-85A2-A7B22A8705A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95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D3B0-CB6E-4F76-A85F-7483A36DF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67BC8-D01B-4068-8369-73AA35408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E21E1-F203-4438-8563-FCAFD540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413-3758-47CA-A16B-FF2D5A1A024D}" type="datetimeFigureOut">
              <a:rPr lang="en-IN" smtClean="0"/>
              <a:t>11/05/22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504B6-8955-4C7E-8AE9-5AAAB0BA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79D74-23EB-4D15-9B2B-02D74E4F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355F-9CE7-4064-BD56-822567B2D8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080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F6EB-5DEF-491A-B4C1-5C0EE42E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51E46-FD74-4D85-9419-3E6F8E43E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F3430-8FE3-4A48-B84E-EC02E6B4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413-3758-47CA-A16B-FF2D5A1A024D}" type="datetimeFigureOut">
              <a:rPr lang="en-IN" smtClean="0"/>
              <a:t>11/05/22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372FD-2B4E-48B1-8E7E-B7E10125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04D15-C9FF-4035-B789-68E42250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355F-9CE7-4064-BD56-822567B2D8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802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269253-AC4B-407A-B77A-F8F05919A0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2C472-8197-4764-A6ED-EA1042A5C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BAF8C-8079-4306-9FAE-FDCC9703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413-3758-47CA-A16B-FF2D5A1A024D}" type="datetimeFigureOut">
              <a:rPr lang="en-IN" smtClean="0"/>
              <a:t>11/05/22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024D-D458-4D12-806E-80EFBDA54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51C87-FE57-438A-8F32-69478F6D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355F-9CE7-4064-BD56-822567B2D8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5800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9658-08D9-8BB5-77F9-B7BC05110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94CAD-315B-F1CF-A596-FB17E1B18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E49A5-8877-4063-ABC6-48601D14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B6977-7E7C-0AE7-617E-F7EF0135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27138-A6A3-C0A2-85F2-17AE1127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001C-E45F-7336-F2D3-DE6712B2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EEA87-CB17-2F36-8688-DD945239E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67296-04CE-2113-F37E-FA238A5A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D1EA-3FD6-27A2-022B-FFC478C6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F1E44-92BB-BE89-2725-800BEA0D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90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4082-7161-199F-4E86-3B6DA566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9A700-5126-F57E-8E67-F7F3EB459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8DEAC-C2FF-611F-B627-5B3086DD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9CC85-9C5D-CE98-A6D5-9EA5DEBE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05363-E12E-06C7-1933-D42818CC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39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08D4D-C3FA-8EBB-288E-85B04FBD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8A445-81DC-EC7B-6694-5BD99E0C6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9D7E5-87D6-2A08-A59D-57E937416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BA822-6301-C662-EECB-B7299AA6F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E2D85-ECFE-7898-96C8-90AD40C3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90BD1-2448-0F28-990C-45AC2611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6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2BC6-A95E-AB4D-0C6A-0D9C5706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2377-84DA-A8D0-2484-0FE0820DF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62458-ED02-FAB1-0894-BCAFD1304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9E516-14CA-1ADF-283C-FD7E3230B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7A7DB-F5CE-55B8-C7C4-CD4DA8EE1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1179B-0882-FA1F-E630-F9688D91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F6A779-CBE0-6BA5-DD98-55A76F8F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9E51C9-2351-7D99-635C-0F3ADB0C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9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2A294-1A5A-18B7-AD9E-A6CEBB47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DDF65-F16C-0930-2A4E-E6A5E5BC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5057F-1F6A-9E03-8C4C-DA707AFB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13327-A3BB-E1A8-C1BE-8497294E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6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24242-CB6F-052A-AF72-EFF17BB7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869001-069F-F07D-32C3-3417EEFD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D77BC-542E-51A3-22F5-1910E82C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59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4D78-2118-4FFF-52F1-923D482B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C70CC-562A-C605-DEE2-BAB16EE35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0611F-5742-AE99-D92D-5F99F82B1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5B986-2DCC-DC28-4B42-AA9DDB61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06EB8-4579-FD49-4B04-13CCDB1F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D79FB-97B6-406A-1560-08A30D80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8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9B61-2FD1-4DDE-A552-313A3841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A23B-8234-4B96-8D53-5A22A0A9C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A3FD-B570-4AA8-A102-2E856B4D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413-3758-47CA-A16B-FF2D5A1A024D}" type="datetimeFigureOut">
              <a:rPr lang="en-IN" smtClean="0"/>
              <a:t>11/05/22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A2518-34AF-4BF4-8CEA-C2D749653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BB36B-7AD4-45B5-8325-959DA4FB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355F-9CE7-4064-BD56-822567B2D8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0259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61A0F-71AC-F73A-E4BD-DBE8179A8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ED74A-E14F-B148-20E0-48A5EBB2B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47B78-9990-E513-C887-EBED58329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86C18-6835-6C2C-7001-3669BF6B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626F9-B84A-AB2B-FC7E-72EDC918D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F01C9-9B0B-89C1-6CCA-E2E78638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68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9C9C-2B1C-DD7B-C23E-9FD7BE66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C1EE5-F9AB-D046-FBFF-0D9FE66B2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2E755-CD5D-32DC-9E73-488DD733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EF932-1344-DC0F-FE6A-0EB4137D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B63A-5185-084A-C470-707C87FA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72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FDE21F-236C-F05F-B81C-031697A76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A559E-61B6-6B0D-DCA0-065491020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1C670-F5B7-5827-4BFF-E0F952EE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AA68C-6B9B-9433-5C6B-77F94C38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9196F-3C9C-C8C6-A21C-D003373D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8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01F6-72C4-482F-A885-325793A1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D795A-CCE6-4579-910B-F43FD7999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CD973-9F5E-4596-9572-0466D05F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413-3758-47CA-A16B-FF2D5A1A024D}" type="datetimeFigureOut">
              <a:rPr lang="en-IN" smtClean="0"/>
              <a:t>11/05/22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0A9B1-19B7-46F9-870E-68C9A82E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13489-CD6F-4D2E-A74B-FFD7644B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355F-9CE7-4064-BD56-822567B2D8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518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18B7B-7B0F-4624-BE34-75F2A17E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DB851-6881-481C-977E-FAA309725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4FDAA-17DB-4B29-8D0B-277297E71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1A483-99E6-4706-A9EC-18172031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413-3758-47CA-A16B-FF2D5A1A024D}" type="datetimeFigureOut">
              <a:rPr lang="en-IN" smtClean="0"/>
              <a:t>11/05/22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2E247-8785-4565-A085-5BEE48D2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7066D-9C99-4A87-B551-4AF537EE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355F-9CE7-4064-BD56-822567B2D8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441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AE1FB-8485-4C6F-A9FE-2B270EC7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C62FF-3C56-47F3-9384-36C535F40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73D55-C05B-4847-AF44-422B508D9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1A17F-DFF1-439C-A66B-77BFE67EF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D1019-274D-43AE-A5FE-867410934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8F96-CCCB-42F5-ABC1-8DFF3469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413-3758-47CA-A16B-FF2D5A1A024D}" type="datetimeFigureOut">
              <a:rPr lang="en-IN" smtClean="0"/>
              <a:t>11/05/22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69CCF8-631C-4CC0-A5D8-56F7B7F9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28B438-B4F7-4172-BBE5-0E7D5A61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355F-9CE7-4064-BD56-822567B2D8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700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A0FA-382A-43E5-9F4E-033B9464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578DB7-D339-4DB2-B740-6DA9E3384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413-3758-47CA-A16B-FF2D5A1A024D}" type="datetimeFigureOut">
              <a:rPr lang="en-IN" smtClean="0"/>
              <a:t>11/05/22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39A7D-8FF7-4658-A2BF-08F52D09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97F7E-988A-4710-9BAB-9C61D3A3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355F-9CE7-4064-BD56-822567B2D8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735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3603A0-8A59-4A07-8B79-5E856FB4E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413-3758-47CA-A16B-FF2D5A1A024D}" type="datetimeFigureOut">
              <a:rPr lang="en-IN" smtClean="0"/>
              <a:t>11/05/22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11D4F-C309-4AFC-95A4-235F0E90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236C9-BB77-48D0-AEBB-AA2A911B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355F-9CE7-4064-BD56-822567B2D8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85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022B-FD7C-4E8D-BC58-8DF09D3B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CB485-0A1B-4741-BCBF-60BDD1D9A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BA768-CD34-405E-8427-8A2B97298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B902C-E254-45D7-8DA0-AC725E3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413-3758-47CA-A16B-FF2D5A1A024D}" type="datetimeFigureOut">
              <a:rPr lang="en-IN" smtClean="0"/>
              <a:t>11/05/22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2371B-B59C-4996-BF64-EB34065BC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72B78-F3C0-4534-9850-16A905C8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355F-9CE7-4064-BD56-822567B2D8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818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60C4-245B-494F-8337-49C6EDC2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9CB17D-0BA7-4719-8732-A5851C910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25563-C010-4B5A-9CBA-ADE70A34D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90AD9-0928-4F91-A948-657BF68A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7413-3758-47CA-A16B-FF2D5A1A024D}" type="datetimeFigureOut">
              <a:rPr lang="en-IN" smtClean="0"/>
              <a:t>11/05/22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90ACD-C033-4249-AA6E-91BD858B6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1FE35-A8A7-4510-AEE0-503F566B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355F-9CE7-4064-BD56-822567B2D8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146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0D401D-1B0A-42D9-BD38-F8CACBEB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7B7B5-6531-4F67-B9C4-3F302EFAD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7AB21-9159-4DF7-9848-5FC13A641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27413-3758-47CA-A16B-FF2D5A1A024D}" type="datetimeFigureOut">
              <a:rPr lang="en-IN" smtClean="0"/>
              <a:t>11/05/22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8C473-5288-4E03-8307-0F24201E4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9E8AC-CDED-41D3-BEC5-D30372EAE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1355F-9CE7-4064-BD56-822567B2D8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099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4D0FA-29FE-7999-A9B0-5B7BF076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EE602-125B-4EE8-72F2-30AEA2C59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9115C-ECC5-E412-6445-42E4AE4F2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7C947-BBF1-014B-08DB-4964663F1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CDF70-67D3-37FF-1C7E-D91AB07A0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4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710.1037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hyperlink" Target="http://devtome.com/doku.php?id=bitcoin_mining_no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evtome.com/doku.php?id=bitcoin_mining_now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F3F9-57C8-A743-9E14-097CEB318C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Quantum Computing on Bitcoin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FA357-502C-6146-A166-8BE764536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297" y="4114949"/>
            <a:ext cx="3209908" cy="8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C6C058C-FA56-46BA-8257-F4A4B8D0C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036" y="3768055"/>
            <a:ext cx="9216964" cy="2387600"/>
          </a:xfrm>
        </p:spPr>
        <p:txBody>
          <a:bodyPr>
            <a:normAutofit fontScale="92500" lnSpcReduction="10000"/>
          </a:bodyPr>
          <a:lstStyle/>
          <a:p>
            <a:br>
              <a:rPr lang="en-US"/>
            </a:br>
            <a:endParaRPr lang="en-US"/>
          </a:p>
          <a:p>
            <a:r>
              <a:rPr lang="en-US" sz="3800"/>
              <a:t>Or </a:t>
            </a:r>
            <a:r>
              <a:rPr lang="en-US" sz="3800" err="1"/>
              <a:t>Sattath</a:t>
            </a:r>
            <a:endParaRPr lang="en-US" sz="3800"/>
          </a:p>
          <a:p>
            <a:endParaRPr lang="en-US" sz="3800"/>
          </a:p>
          <a:p>
            <a:r>
              <a:rPr lang="en-US" sz="3800"/>
              <a:t>Financial Cryptography and Data Security 2022</a:t>
            </a:r>
          </a:p>
          <a:p>
            <a:endParaRPr lang="en-US" sz="3800"/>
          </a:p>
          <a:p>
            <a:endParaRPr lang="en-US" sz="3800"/>
          </a:p>
          <a:p>
            <a:endParaRPr lang="en-US" sz="3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EBA7-7697-9B4D-A978-421069AC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07" y="14084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IL"/>
              <a:t>Predictions for future</a:t>
            </a:r>
            <a:br>
              <a:rPr lang="en-IL"/>
            </a:br>
            <a:r>
              <a:rPr lang="en-IL" sz="1800"/>
              <a:t>[</a:t>
            </a:r>
            <a:r>
              <a:rPr lang="en-IL" sz="180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Aggarwal et al.’17</a:t>
            </a:r>
            <a:r>
              <a:rPr lang="en-IL" sz="1800"/>
              <a:t>]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B35B6-122F-4140-A5C5-949006CC6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113" y="1099595"/>
            <a:ext cx="11049340" cy="4977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r>
              <a:rPr lang="en-IL" dirty="0"/>
              <a:t>When quantum mining is expected to start?</a:t>
            </a:r>
          </a:p>
          <a:p>
            <a:pPr marL="0" indent="0">
              <a:buNone/>
            </a:pPr>
            <a:endParaRPr lang="en-IL" dirty="0"/>
          </a:p>
          <a:p>
            <a:pPr lvl="1"/>
            <a:r>
              <a:rPr lang="en-IL" dirty="0"/>
              <a:t>Educated estimates</a:t>
            </a:r>
            <a:r>
              <a:rPr lang="en-IL" sz="2400" dirty="0"/>
              <a:t>: After 2028, and before 2038.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4740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Forks in Bitcoins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2032665"/>
            <a:ext cx="11616265" cy="4029468"/>
          </a:xfrm>
        </p:spPr>
        <p:txBody>
          <a:bodyPr>
            <a:normAutofit/>
          </a:bodyPr>
          <a:lstStyle/>
          <a:p>
            <a:r>
              <a:rPr lang="en-US" sz="3200" dirty="0"/>
              <a:t>Occasionally, there may be a fork: two miners, who haven’t heard of each other’s block, find two blocks. </a:t>
            </a:r>
          </a:p>
          <a:p>
            <a:r>
              <a:rPr lang="en-US" sz="3200" b="1" u="sng" dirty="0"/>
              <a:t>Longest chain rule:</a:t>
            </a:r>
            <a:r>
              <a:rPr lang="en-US" sz="3200" dirty="0"/>
              <a:t> Honest users &amp; miners follow the longest chain of blocks (hence, block-chain). </a:t>
            </a:r>
          </a:p>
          <a:p>
            <a:pPr lvl="1"/>
            <a:r>
              <a:rPr lang="en-US" sz="2800" dirty="0"/>
              <a:t>For ties, mine on top of the tip which you have heard first. This is subjective: two honest miners may mine on top of two different longest tips. </a:t>
            </a:r>
            <a:endParaRPr lang="en-US" sz="3200" dirty="0"/>
          </a:p>
          <a:p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09021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A524C28-CDDD-494A-A17F-F2C6C5177CB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85871" y="1157916"/>
              <a:ext cx="2310652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0821">
                      <a:extLst>
                        <a:ext uri="{9D8B030D-6E8A-4147-A177-3AD203B41FA5}">
                          <a16:colId xmlns:a16="http://schemas.microsoft.com/office/drawing/2014/main" val="1618516933"/>
                        </a:ext>
                      </a:extLst>
                    </a:gridCol>
                    <a:gridCol w="1249831">
                      <a:extLst>
                        <a:ext uri="{9D8B030D-6E8A-4147-A177-3AD203B41FA5}">
                          <a16:colId xmlns:a16="http://schemas.microsoft.com/office/drawing/2014/main" val="6537758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Block hash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00312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6138158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Previous block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00214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2146262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Miner’s address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miner</a:t>
                          </a:r>
                          <a14:m>
                            <m:oMath xmlns:m="http://schemas.openxmlformats.org/officeDocument/2006/math"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300" err="1"/>
                            <a:t>fsfsa</a:t>
                          </a:r>
                          <a:endParaRPr lang="en-US" sz="13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448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Nonce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7421168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1807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8:12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2362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Tx1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Sat </a:t>
                          </a:r>
                          <a:r>
                            <a:rPr lang="en-US" sz="1300">
                              <a:sym typeface="Wingdings" pitchFamily="2" charset="2"/>
                            </a:rPr>
                            <a:t> </a:t>
                          </a:r>
                          <a:r>
                            <a:rPr lang="en-US" sz="1300"/>
                            <a:t>usr1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0326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A524C28-CDDD-494A-A17F-F2C6C5177CB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85871" y="1157916"/>
              <a:ext cx="2310652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0821">
                      <a:extLst>
                        <a:ext uri="{9D8B030D-6E8A-4147-A177-3AD203B41FA5}">
                          <a16:colId xmlns:a16="http://schemas.microsoft.com/office/drawing/2014/main" val="1618516933"/>
                        </a:ext>
                      </a:extLst>
                    </a:gridCol>
                    <a:gridCol w="1249831">
                      <a:extLst>
                        <a:ext uri="{9D8B030D-6E8A-4147-A177-3AD203B41FA5}">
                          <a16:colId xmlns:a16="http://schemas.microsoft.com/office/drawing/2014/main" val="6537758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Block hash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00312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6138158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Previous block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00214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2146262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Miner’s address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85859" t="-175000" r="-2020" b="-22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0448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Nonce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7421168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1807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8:12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2362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Tx1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Sat </a:t>
                          </a:r>
                          <a:r>
                            <a:rPr lang="en-US" sz="1300">
                              <a:sym typeface="Wingdings" pitchFamily="2" charset="2"/>
                            </a:rPr>
                            <a:t> </a:t>
                          </a:r>
                          <a:r>
                            <a:rPr lang="en-US" sz="1300"/>
                            <a:t>usr1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0326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B456701A-4272-0E43-8E9E-1A4CC4BC4BC2}"/>
              </a:ext>
            </a:extLst>
          </p:cNvPr>
          <p:cNvSpPr/>
          <p:nvPr/>
        </p:nvSpPr>
        <p:spPr>
          <a:xfrm rot="10800000">
            <a:off x="2286089" y="2546550"/>
            <a:ext cx="499783" cy="255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289E99-203B-8B4A-BF04-A77E11D52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27" y="5227973"/>
            <a:ext cx="1319956" cy="16300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DFECFDE-738D-9147-A9A0-40D82D3BB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254" y="5227973"/>
            <a:ext cx="1319956" cy="163002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1E9FBC7-8597-8049-97BF-2B628E0D5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019" y="5227972"/>
            <a:ext cx="1319956" cy="16300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F801F5E6-727A-B546-859C-DF10DDF483F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36559" y="9861"/>
              <a:ext cx="2579595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4292">
                      <a:extLst>
                        <a:ext uri="{9D8B030D-6E8A-4147-A177-3AD203B41FA5}">
                          <a16:colId xmlns:a16="http://schemas.microsoft.com/office/drawing/2014/main" val="1618516933"/>
                        </a:ext>
                      </a:extLst>
                    </a:gridCol>
                    <a:gridCol w="1395303">
                      <a:extLst>
                        <a:ext uri="{9D8B030D-6E8A-4147-A177-3AD203B41FA5}">
                          <a16:colId xmlns:a16="http://schemas.microsoft.com/office/drawing/2014/main" val="6537758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Block hash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00108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6138158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Previous block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00312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2146262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Miner’s address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miner</a:t>
                          </a:r>
                          <a14:m>
                            <m:oMath xmlns:m="http://schemas.openxmlformats.org/officeDocument/2006/math"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n-US" sz="13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oMath>
                          </a14:m>
                          <a:r>
                            <a:rPr lang="en-US" sz="1300"/>
                            <a:t>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448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Nonce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9224663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1807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8:19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2362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3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3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0326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F801F5E6-727A-B546-859C-DF10DDF483F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36559" y="9861"/>
              <a:ext cx="2579595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4292">
                      <a:extLst>
                        <a:ext uri="{9D8B030D-6E8A-4147-A177-3AD203B41FA5}">
                          <a16:colId xmlns:a16="http://schemas.microsoft.com/office/drawing/2014/main" val="1618516933"/>
                        </a:ext>
                      </a:extLst>
                    </a:gridCol>
                    <a:gridCol w="1395303">
                      <a:extLst>
                        <a:ext uri="{9D8B030D-6E8A-4147-A177-3AD203B41FA5}">
                          <a16:colId xmlns:a16="http://schemas.microsoft.com/office/drawing/2014/main" val="6537758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Block hash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00108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6138158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Previous block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00312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2146262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Miner’s address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5"/>
                          <a:stretch>
                            <a:fillRect l="-85455" t="-172500" r="-1818" b="-2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0448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Nonce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9224663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1807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8:19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2362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3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3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0326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Right Arrow 36">
            <a:extLst>
              <a:ext uri="{FF2B5EF4-FFF2-40B4-BE49-F238E27FC236}">
                <a16:creationId xmlns:a16="http://schemas.microsoft.com/office/drawing/2014/main" id="{5EA7BA60-7AC1-B140-8774-BC3854BD1F25}"/>
              </a:ext>
            </a:extLst>
          </p:cNvPr>
          <p:cNvSpPr/>
          <p:nvPr/>
        </p:nvSpPr>
        <p:spPr>
          <a:xfrm rot="8226043">
            <a:off x="5116651" y="1526241"/>
            <a:ext cx="499783" cy="255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AA8EF7A6-49F9-2A45-A9C1-89450F3C560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36559" y="3306307"/>
              <a:ext cx="2579595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4292">
                      <a:extLst>
                        <a:ext uri="{9D8B030D-6E8A-4147-A177-3AD203B41FA5}">
                          <a16:colId xmlns:a16="http://schemas.microsoft.com/office/drawing/2014/main" val="1618516933"/>
                        </a:ext>
                      </a:extLst>
                    </a:gridCol>
                    <a:gridCol w="1395303">
                      <a:extLst>
                        <a:ext uri="{9D8B030D-6E8A-4147-A177-3AD203B41FA5}">
                          <a16:colId xmlns:a16="http://schemas.microsoft.com/office/drawing/2014/main" val="6537758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Block hash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00223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6138158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Previous block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00312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2146262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Miner’s address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miner</a:t>
                          </a:r>
                          <a14:m>
                            <m:oMath xmlns:m="http://schemas.openxmlformats.org/officeDocument/2006/math"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1300"/>
                            <a:t>lqw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448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Nonce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3219411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1807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8:19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2362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3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/>
                            <a:t>usr1</a:t>
                          </a:r>
                          <a:r>
                            <a:rPr lang="en-US" sz="1300">
                              <a:sym typeface="Wingdings" pitchFamily="2" charset="2"/>
                            </a:rPr>
                            <a:t>usr2</a:t>
                          </a:r>
                          <a:endParaRPr lang="en-US" sz="13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0326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AA8EF7A6-49F9-2A45-A9C1-89450F3C560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36559" y="3306307"/>
              <a:ext cx="2579595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4292">
                      <a:extLst>
                        <a:ext uri="{9D8B030D-6E8A-4147-A177-3AD203B41FA5}">
                          <a16:colId xmlns:a16="http://schemas.microsoft.com/office/drawing/2014/main" val="1618516933"/>
                        </a:ext>
                      </a:extLst>
                    </a:gridCol>
                    <a:gridCol w="1395303">
                      <a:extLst>
                        <a:ext uri="{9D8B030D-6E8A-4147-A177-3AD203B41FA5}">
                          <a16:colId xmlns:a16="http://schemas.microsoft.com/office/drawing/2014/main" val="6537758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Block hash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00223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6138158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Previous block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00312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2146262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Miner’s address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6"/>
                          <a:stretch>
                            <a:fillRect l="-85455" t="-175000" r="-1818" b="-22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0448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Nonce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3219411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1807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8:19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2362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3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/>
                            <a:t>usr1</a:t>
                          </a:r>
                          <a:r>
                            <a:rPr lang="en-US" sz="1300">
                              <a:sym typeface="Wingdings" pitchFamily="2" charset="2"/>
                            </a:rPr>
                            <a:t>usr2</a:t>
                          </a:r>
                          <a:endParaRPr lang="en-US" sz="13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0326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1" name="Right Arrow 40">
            <a:extLst>
              <a:ext uri="{FF2B5EF4-FFF2-40B4-BE49-F238E27FC236}">
                <a16:creationId xmlns:a16="http://schemas.microsoft.com/office/drawing/2014/main" id="{E919ED7B-472F-2F43-B704-5B4B8F2CCBE9}"/>
              </a:ext>
            </a:extLst>
          </p:cNvPr>
          <p:cNvSpPr/>
          <p:nvPr/>
        </p:nvSpPr>
        <p:spPr>
          <a:xfrm rot="13831792">
            <a:off x="5104099" y="3935180"/>
            <a:ext cx="499783" cy="255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9683A630-0568-8742-82BB-F2BC1C1C78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5621180"/>
                  </p:ext>
                </p:extLst>
              </p:nvPr>
            </p:nvGraphicFramePr>
            <p:xfrm>
              <a:off x="8715936" y="3306307"/>
              <a:ext cx="2579595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4292">
                      <a:extLst>
                        <a:ext uri="{9D8B030D-6E8A-4147-A177-3AD203B41FA5}">
                          <a16:colId xmlns:a16="http://schemas.microsoft.com/office/drawing/2014/main" val="1618516933"/>
                        </a:ext>
                      </a:extLst>
                    </a:gridCol>
                    <a:gridCol w="1395303">
                      <a:extLst>
                        <a:ext uri="{9D8B030D-6E8A-4147-A177-3AD203B41FA5}">
                          <a16:colId xmlns:a16="http://schemas.microsoft.com/office/drawing/2014/main" val="6537758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Block hash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00205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6138158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Previous block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00223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2146262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Miner’s address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miner</a:t>
                          </a:r>
                          <a14:m>
                            <m:oMath xmlns:m="http://schemas.openxmlformats.org/officeDocument/2006/math"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1300" dirty="0" smtClean="0"/>
                                <m:t>fsfs</m:t>
                              </m:r>
                            </m:oMath>
                          </a14:m>
                          <a:r>
                            <a:rPr lang="en-US" sz="1300"/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0448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Nonce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1183462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1807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8:31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2362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3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0326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9683A630-0568-8742-82BB-F2BC1C1C78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5621180"/>
                  </p:ext>
                </p:extLst>
              </p:nvPr>
            </p:nvGraphicFramePr>
            <p:xfrm>
              <a:off x="8715936" y="3306307"/>
              <a:ext cx="2579595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4292">
                      <a:extLst>
                        <a:ext uri="{9D8B030D-6E8A-4147-A177-3AD203B41FA5}">
                          <a16:colId xmlns:a16="http://schemas.microsoft.com/office/drawing/2014/main" val="1618516933"/>
                        </a:ext>
                      </a:extLst>
                    </a:gridCol>
                    <a:gridCol w="1395303">
                      <a:extLst>
                        <a:ext uri="{9D8B030D-6E8A-4147-A177-3AD203B41FA5}">
                          <a16:colId xmlns:a16="http://schemas.microsoft.com/office/drawing/2014/main" val="6537758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Block hash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/>
                            <a:t>00205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6138158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Previous block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00223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2146262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Miner’s address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7"/>
                          <a:stretch>
                            <a:fillRect l="-86364" t="-175000" r="-1818" b="-22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0448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Nonce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1183462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1807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/>
                            <a:t>8:31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2362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3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0326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3" name="Right Arrow 42">
            <a:extLst>
              <a:ext uri="{FF2B5EF4-FFF2-40B4-BE49-F238E27FC236}">
                <a16:creationId xmlns:a16="http://schemas.microsoft.com/office/drawing/2014/main" id="{BC8C704F-A0E4-244B-9DF6-6FAB0DD0B961}"/>
              </a:ext>
            </a:extLst>
          </p:cNvPr>
          <p:cNvSpPr/>
          <p:nvPr/>
        </p:nvSpPr>
        <p:spPr>
          <a:xfrm rot="10800000">
            <a:off x="8183477" y="3935180"/>
            <a:ext cx="499783" cy="255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1A2E78B-E74B-A54D-8824-98DA543F0510}"/>
              </a:ext>
            </a:extLst>
          </p:cNvPr>
          <p:cNvSpPr/>
          <p:nvPr/>
        </p:nvSpPr>
        <p:spPr>
          <a:xfrm>
            <a:off x="178894" y="4686750"/>
            <a:ext cx="1443620" cy="54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Miner 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727C40E-40CF-2D4C-A5C9-49308B5184CA}"/>
              </a:ext>
            </a:extLst>
          </p:cNvPr>
          <p:cNvSpPr/>
          <p:nvPr/>
        </p:nvSpPr>
        <p:spPr>
          <a:xfrm>
            <a:off x="1844289" y="4686750"/>
            <a:ext cx="1443620" cy="54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Miner 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E7B733-261D-E144-9F72-6068884ECC8B}"/>
              </a:ext>
            </a:extLst>
          </p:cNvPr>
          <p:cNvSpPr/>
          <p:nvPr/>
        </p:nvSpPr>
        <p:spPr>
          <a:xfrm>
            <a:off x="3534337" y="4686750"/>
            <a:ext cx="1443620" cy="54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Miner 3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189072A3-AC3E-3D48-9414-A6D8C8CF8D6D}"/>
              </a:ext>
            </a:extLst>
          </p:cNvPr>
          <p:cNvSpPr/>
          <p:nvPr/>
        </p:nvSpPr>
        <p:spPr>
          <a:xfrm>
            <a:off x="2641425" y="5227973"/>
            <a:ext cx="1333499" cy="677159"/>
          </a:xfrm>
          <a:prstGeom prst="wedgeEllipseCallout">
            <a:avLst>
              <a:gd name="adj1" fmla="val 28579"/>
              <a:gd name="adj2" fmla="val 58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/>
              <a:t>00223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8E860295-0422-0A49-97D7-5CA0E11B26DF}"/>
              </a:ext>
            </a:extLst>
          </p:cNvPr>
          <p:cNvSpPr/>
          <p:nvPr/>
        </p:nvSpPr>
        <p:spPr>
          <a:xfrm>
            <a:off x="1005988" y="5227971"/>
            <a:ext cx="1333499" cy="677159"/>
          </a:xfrm>
          <a:prstGeom prst="wedgeEllipseCallout">
            <a:avLst>
              <a:gd name="adj1" fmla="val -18816"/>
              <a:gd name="adj2" fmla="val 764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/>
              <a:t>00108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25E4A08-F32F-7F46-828C-D8D0D1B8B5EF}"/>
              </a:ext>
            </a:extLst>
          </p:cNvPr>
          <p:cNvGraphicFramePr>
            <a:graphicFrameLocks noGrp="1"/>
          </p:cNvGraphicFramePr>
          <p:nvPr/>
        </p:nvGraphicFramePr>
        <p:xfrm>
          <a:off x="94220" y="1157917"/>
          <a:ext cx="2191870" cy="2450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247">
                  <a:extLst>
                    <a:ext uri="{9D8B030D-6E8A-4147-A177-3AD203B41FA5}">
                      <a16:colId xmlns:a16="http://schemas.microsoft.com/office/drawing/2014/main" val="1618516933"/>
                    </a:ext>
                  </a:extLst>
                </a:gridCol>
                <a:gridCol w="1134623">
                  <a:extLst>
                    <a:ext uri="{9D8B030D-6E8A-4147-A177-3AD203B41FA5}">
                      <a16:colId xmlns:a16="http://schemas.microsoft.com/office/drawing/2014/main" val="653775808"/>
                    </a:ext>
                  </a:extLst>
                </a:gridCol>
              </a:tblGrid>
              <a:tr h="332217">
                <a:tc>
                  <a:txBody>
                    <a:bodyPr/>
                    <a:lstStyle/>
                    <a:p>
                      <a:r>
                        <a:rPr lang="en-US" sz="1300"/>
                        <a:t>Block hash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00214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13815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300"/>
                        <a:t>Previous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14626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300"/>
                        <a:t>Miner’s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Satoshi2ff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448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/>
                        <a:t>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21231321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807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8:00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362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264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4A70D6E-0725-944E-A6DF-DA5A2806A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8634" y="78070"/>
            <a:ext cx="3317111" cy="225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4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E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 animBg="1"/>
      <p:bldP spid="3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7DD7-519D-BE43-AF4E-DEE4B60C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of quantum mining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808EC-D0BB-784A-BA36-00CA29588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Grover’s algorithm can be applied to find solutions for Proof of work puzzles </a:t>
            </a:r>
          </a:p>
          <a:p>
            <a:r>
              <a:rPr lang="en-US"/>
              <a:t>Suppose we have quantum miners, that use Grover’s algorithm.</a:t>
            </a:r>
          </a:p>
          <a:p>
            <a:r>
              <a:rPr lang="en-US"/>
              <a:t>Immediate consequence: the difficulty of mining will increase.</a:t>
            </a:r>
          </a:p>
          <a:p>
            <a:pPr lvl="1"/>
            <a:r>
              <a:rPr lang="en-US"/>
              <a:t>Not really a problem. </a:t>
            </a:r>
          </a:p>
          <a:p>
            <a:pPr lvl="1"/>
            <a:r>
              <a:rPr lang="en-US" u="sng"/>
              <a:t>This was well known. </a:t>
            </a:r>
          </a:p>
        </p:txBody>
      </p:sp>
    </p:spTree>
    <p:extLst>
      <p:ext uri="{BB962C8B-B14F-4D97-AF65-F5344CB8AC3E}">
        <p14:creationId xmlns:p14="http://schemas.microsoft.com/office/powerpoint/2010/main" val="37004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7DD7-519D-BE43-AF4E-DEE4B60C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quantum mining [S’20]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808EC-D0BB-784A-BA36-00CA29588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12711"/>
            <a:ext cx="11853333" cy="52606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your fellow miner found a block. What do you do?</a:t>
            </a:r>
          </a:p>
          <a:p>
            <a:pPr lvl="1"/>
            <a:r>
              <a:rPr lang="en-US" dirty="0"/>
              <a:t>Strategy 1: Stop everything and start to mine on top of the new block.</a:t>
            </a:r>
          </a:p>
          <a:p>
            <a:pPr lvl="1"/>
            <a:r>
              <a:rPr lang="en-US" dirty="0"/>
              <a:t>Strategy 2: Measure the quantum state immediately, hoping to find a block, and to propagate it faster than your fellow miner. If the block becomes part of the longest chain, you win!</a:t>
            </a:r>
          </a:p>
          <a:p>
            <a:r>
              <a:rPr lang="en-US" dirty="0"/>
              <a:t>Rational miners will use strategy 2, as it is strictly better.</a:t>
            </a:r>
            <a:br>
              <a:rPr lang="en-US" dirty="0"/>
            </a:br>
            <a:r>
              <a:rPr lang="en-US" dirty="0"/>
              <a:t>Strategy 1 wastes all the work you’ve done in the past few minutes!</a:t>
            </a:r>
          </a:p>
          <a:p>
            <a:r>
              <a:rPr lang="en-US" dirty="0"/>
              <a:t>Once one miner finds a block, all others will measure their state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Strong correlation between the time different miners measure their state.</a:t>
            </a:r>
          </a:p>
          <a:p>
            <a:r>
              <a:rPr lang="en-US" dirty="0"/>
              <a:t>May lead to more forks in the blockchain. </a:t>
            </a:r>
          </a:p>
          <a:p>
            <a:pPr lvl="1"/>
            <a:r>
              <a:rPr lang="en-US" dirty="0"/>
              <a:t>Recall: The stale rate (#blocks outside longest chain / total #blocks)</a:t>
            </a:r>
          </a:p>
          <a:p>
            <a:pPr lvl="1"/>
            <a:r>
              <a:rPr lang="en-US" dirty="0"/>
              <a:t>Classically, forks happen due to propagation time / network effects. Stale rate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0 as propagation time decreases.</a:t>
            </a:r>
          </a:p>
          <a:p>
            <a:pPr lvl="1"/>
            <a:r>
              <a:rPr lang="en-US" dirty="0"/>
              <a:t>In the quantum setting, forks happen due to above mentioned reason. Stale rate does not go to zero as propagation time is decreased.</a:t>
            </a:r>
          </a:p>
        </p:txBody>
      </p:sp>
    </p:spTree>
    <p:extLst>
      <p:ext uri="{BB962C8B-B14F-4D97-AF65-F5344CB8AC3E}">
        <p14:creationId xmlns:p14="http://schemas.microsoft.com/office/powerpoint/2010/main" val="17943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74F5F3-7ACA-2145-A1B3-E6B3665DA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71" y="1870331"/>
            <a:ext cx="6954857" cy="48684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BF94A-2CC9-1045-A4EA-DECA18E894CC}"/>
              </a:ext>
            </a:extLst>
          </p:cNvPr>
          <p:cNvSpPr txBox="1">
            <a:spLocks/>
          </p:cNvSpPr>
          <p:nvPr/>
        </p:nvSpPr>
        <p:spPr>
          <a:xfrm>
            <a:off x="134354" y="288487"/>
            <a:ext cx="12057646" cy="17011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Suppose all miners are symmetric, and they choose the same number of Grover iterations to apply, which takes t minutes. What would be the stale rate (in difficulty adjustment equilibrium)?</a:t>
            </a:r>
          </a:p>
        </p:txBody>
      </p:sp>
    </p:spTree>
    <p:extLst>
      <p:ext uri="{BB962C8B-B14F-4D97-AF65-F5344CB8AC3E}">
        <p14:creationId xmlns:p14="http://schemas.microsoft.com/office/powerpoint/2010/main" val="252569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7DD7-519D-BE43-AF4E-DEE4B60C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countermeasure (Intuition)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808EC-D0BB-784A-BA36-00CA29588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4" y="2015733"/>
            <a:ext cx="10383342" cy="4089233"/>
          </a:xfrm>
        </p:spPr>
        <p:txBody>
          <a:bodyPr>
            <a:normAutofit/>
          </a:bodyPr>
          <a:lstStyle/>
          <a:p>
            <a:r>
              <a:rPr lang="en-US"/>
              <a:t>Solution should prohibit the adaptive strategy.</a:t>
            </a:r>
          </a:p>
          <a:p>
            <a:endParaRPr lang="en-US"/>
          </a:p>
          <a:p>
            <a:r>
              <a:rPr lang="en-US"/>
              <a:t>Force miners to choose how many Grover iterations they will apply, in advance.</a:t>
            </a:r>
          </a:p>
        </p:txBody>
      </p:sp>
    </p:spTree>
    <p:extLst>
      <p:ext uri="{BB962C8B-B14F-4D97-AF65-F5344CB8AC3E}">
        <p14:creationId xmlns:p14="http://schemas.microsoft.com/office/powerpoint/2010/main" val="106435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7DD7-519D-BE43-AF4E-DEE4B60C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countermeasure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A808EC-D0BB-784A-BA36-00CA29588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255" y="1585913"/>
                <a:ext cx="11105057" cy="5272087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/>
                  <a:t>Change the tie-breaking rule.</a:t>
                </a:r>
              </a:p>
              <a:p>
                <a:pPr lvl="1"/>
                <a:r>
                  <a:rPr lang="en-US" dirty="0"/>
                  <a:t>Old rule: follow the tip that was received first. </a:t>
                </a:r>
              </a:p>
              <a:p>
                <a:pPr lvl="2"/>
                <a:r>
                  <a:rPr lang="en-US" sz="2400" dirty="0"/>
                  <a:t>Provides an advantage to well-connected miners.</a:t>
                </a:r>
              </a:p>
              <a:p>
                <a:pPr lvl="1"/>
                <a:r>
                  <a:rPr lang="en-US" dirty="0"/>
                  <a:t>New rule: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the times the competing blocks were received (subjective). Let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 </m:t>
                        </m:r>
                      </m:e>
                    </m:func>
                  </m:oMath>
                </a14:m>
                <a:r>
                  <a:rPr lang="en-US" sz="2400" dirty="0"/>
                  <a:t>.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the timestamps in the blocks (objective). </a:t>
                </a:r>
              </a:p>
              <a:p>
                <a:pPr lvl="2"/>
                <a:r>
                  <a:rPr lang="en-US" sz="2400" dirty="0"/>
                  <a:t>Honest miners follow the block which minimizes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|,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).</a:t>
                </a:r>
              </a:p>
              <a:p>
                <a:pPr lvl="1"/>
                <a:r>
                  <a:rPr lang="en-US" dirty="0"/>
                  <a:t>Honest miners know how many iterations they will apply, and therefore will have a low difference. </a:t>
                </a:r>
              </a:p>
              <a:p>
                <a:pPr lvl="1"/>
                <a:r>
                  <a:rPr lang="en-US" dirty="0"/>
                  <a:t>Adaptive miners will usually have a high difference. </a:t>
                </a:r>
              </a:p>
              <a:p>
                <a:pPr lvl="1"/>
                <a:r>
                  <a:rPr lang="en-US" dirty="0"/>
                  <a:t>Miner cannot change the timestamp after starting to mine.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A808EC-D0BB-784A-BA36-00CA29588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255" y="1585913"/>
                <a:ext cx="11105057" cy="5272087"/>
              </a:xfrm>
              <a:blipFill>
                <a:blip r:embed="rId3"/>
                <a:stretch>
                  <a:fillRect t="-1202" r="-10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840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2F49-B5F9-8C48-BE8F-EB887F4C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20" y="365125"/>
            <a:ext cx="11082337" cy="1325563"/>
          </a:xfrm>
        </p:spPr>
        <p:txBody>
          <a:bodyPr/>
          <a:lstStyle/>
          <a:p>
            <a:pPr algn="ctr"/>
            <a:r>
              <a:rPr lang="en-IL" dirty="0"/>
              <a:t>How do we know Quantum Mining has started?</a:t>
            </a:r>
            <a:br>
              <a:rPr lang="en-IL" dirty="0"/>
            </a:br>
            <a:r>
              <a:rPr lang="en-IL" sz="1800" dirty="0"/>
              <a:t>Nerem-Gaur’21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81E11C-7129-FE49-9B45-275FDD6A56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819" y="3720900"/>
                <a:ext cx="11589094" cy="31371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IL" dirty="0"/>
                  <a:t>For how long should she do Grover search before measurement?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lvl="1"/>
                <a:r>
                  <a:rPr lang="en-IL" sz="2800" dirty="0"/>
                  <a:t>Waiting too long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L" sz="2800" dirty="0"/>
                  <a:t> classical miners finding the block before her.</a:t>
                </a:r>
              </a:p>
              <a:p>
                <a:pPr lvl="1"/>
                <a:endParaRPr lang="en-IL" sz="2800" dirty="0"/>
              </a:p>
              <a:p>
                <a:pPr lvl="1"/>
                <a:r>
                  <a:rPr lang="en-IL" sz="2800" dirty="0"/>
                  <a:t>Measuring too early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L" sz="2800" dirty="0"/>
                  <a:t> losing the qudratic Grover advantage.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sym typeface="Wingdings" pitchFamily="2" charset="2"/>
                      </a:rPr>
                      <m:t>Optimal</m:t>
                    </m:r>
                    <m:r>
                      <a:rPr lang="en-US" sz="3200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sym typeface="Wingdings" pitchFamily="2" charset="2"/>
                      </a:rPr>
                      <m:t>T</m:t>
                    </m:r>
                    <m:r>
                      <a:rPr lang="en-US" sz="3200" i="1" dirty="0">
                        <a:latin typeface="Cambria Math" panose="02040503050406030204" pitchFamily="18" charset="0"/>
                        <a:sym typeface="Wingdings" pitchFamily="2" charset="2"/>
                      </a:rPr>
                      <m:t>≔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𝑊</m:t>
                        </m:r>
                        <m:d>
                          <m:d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320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≈1.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593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L" sz="3200" dirty="0"/>
                  <a:t>=15.93 minutes.  </a:t>
                </a:r>
              </a:p>
              <a:p>
                <a:r>
                  <a:rPr lang="en-IL" sz="3200" dirty="0"/>
                  <a:t>Optimal T is independent of the hashing power of the small quantum miner.</a:t>
                </a:r>
              </a:p>
              <a:p>
                <a:endParaRPr lang="en-IL" sz="3200" dirty="0"/>
              </a:p>
              <a:p>
                <a:endParaRPr lang="en-IL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81E11C-7129-FE49-9B45-275FDD6A56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819" y="3720900"/>
                <a:ext cx="11589094" cy="3137100"/>
              </a:xfrm>
              <a:blipFill>
                <a:blip r:embed="rId2"/>
                <a:stretch>
                  <a:fillRect l="-875" t="-32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3EA346B-9F96-1849-A5AD-04A1CF90B0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8660"/>
          <a:stretch/>
        </p:blipFill>
        <p:spPr>
          <a:xfrm>
            <a:off x="1442358" y="1919284"/>
            <a:ext cx="1430119" cy="809630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C618723-34F6-774C-8337-568CC5C7F7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7942"/>
          <a:stretch/>
        </p:blipFill>
        <p:spPr>
          <a:xfrm>
            <a:off x="6709049" y="1921669"/>
            <a:ext cx="1430119" cy="816776"/>
          </a:xfrm>
          <a:prstGeom prst="rect">
            <a:avLst/>
          </a:prstGeom>
        </p:spPr>
      </p:pic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DFB5684-235E-8741-A890-F3EC236EF6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7942"/>
          <a:stretch/>
        </p:blipFill>
        <p:spPr>
          <a:xfrm>
            <a:off x="5444922" y="1921667"/>
            <a:ext cx="1430119" cy="816777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97E8DB9-F632-6C44-87E8-C3C816AC1A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7942"/>
          <a:stretch/>
        </p:blipFill>
        <p:spPr>
          <a:xfrm>
            <a:off x="4132514" y="1912137"/>
            <a:ext cx="1430119" cy="816777"/>
          </a:xfrm>
          <a:prstGeom prst="rect">
            <a:avLst/>
          </a:prstGeom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63E5FB9-D23B-F643-A7E2-7948D77A9D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8900"/>
          <a:stretch/>
        </p:blipFill>
        <p:spPr>
          <a:xfrm>
            <a:off x="2749334" y="1921669"/>
            <a:ext cx="1430119" cy="8072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D0ABBF-013B-CA42-B4A9-F97144C8C0DE}"/>
              </a:ext>
            </a:extLst>
          </p:cNvPr>
          <p:cNvSpPr txBox="1"/>
          <p:nvPr/>
        </p:nvSpPr>
        <p:spPr>
          <a:xfrm>
            <a:off x="8256808" y="1717862"/>
            <a:ext cx="3616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L" sz="2400" dirty="0"/>
              <a:t>All miners are classical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L" sz="2400" dirty="0"/>
              <a:t>A </a:t>
            </a:r>
            <a:r>
              <a:rPr lang="en-IL" sz="2400" b="1" u="sng" dirty="0"/>
              <a:t>single</a:t>
            </a:r>
            <a:r>
              <a:rPr lang="en-IL" sz="2400" dirty="0"/>
              <a:t> quantum miner</a:t>
            </a:r>
            <a:endParaRPr lang="en-IL" sz="2400" b="1" u="sng" dirty="0"/>
          </a:p>
        </p:txBody>
      </p:sp>
      <p:pic>
        <p:nvPicPr>
          <p:cNvPr id="12" name="Picture 1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6B1046D-7BD7-DA4C-92E8-1A8E150DA3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-8752" r="10655" b="17942"/>
          <a:stretch/>
        </p:blipFill>
        <p:spPr>
          <a:xfrm>
            <a:off x="85723" y="1918095"/>
            <a:ext cx="1402896" cy="8167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025E61-EFC7-F948-895B-8A62BC9285EA}"/>
              </a:ext>
            </a:extLst>
          </p:cNvPr>
          <p:cNvSpPr txBox="1"/>
          <p:nvPr/>
        </p:nvSpPr>
        <p:spPr>
          <a:xfrm>
            <a:off x="16668" y="2690811"/>
            <a:ext cx="16430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1500">
                <a:solidFill>
                  <a:srgbClr val="FF0000"/>
                </a:solidFill>
              </a:rPr>
              <a:t>Quantum Miner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85C8A-8AA2-0440-A778-E5AC69587D96}"/>
              </a:ext>
            </a:extLst>
          </p:cNvPr>
          <p:cNvSpPr txBox="1"/>
          <p:nvPr/>
        </p:nvSpPr>
        <p:spPr>
          <a:xfrm>
            <a:off x="1339968" y="2690810"/>
            <a:ext cx="16430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1500"/>
              <a:t>Classical Miner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5ECAAE-7F62-704F-A113-882F6A67F5AA}"/>
              </a:ext>
            </a:extLst>
          </p:cNvPr>
          <p:cNvSpPr txBox="1"/>
          <p:nvPr/>
        </p:nvSpPr>
        <p:spPr>
          <a:xfrm>
            <a:off x="2635362" y="2686042"/>
            <a:ext cx="16430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1500"/>
              <a:t>Classical Miner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2DE214-F885-F142-BA77-E6789548C9D1}"/>
              </a:ext>
            </a:extLst>
          </p:cNvPr>
          <p:cNvSpPr txBox="1"/>
          <p:nvPr/>
        </p:nvSpPr>
        <p:spPr>
          <a:xfrm>
            <a:off x="4030770" y="2681274"/>
            <a:ext cx="16430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1500"/>
              <a:t>Classical Miner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228A19-8E41-8946-860D-A46F61CAA05F}"/>
              </a:ext>
            </a:extLst>
          </p:cNvPr>
          <p:cNvSpPr txBox="1"/>
          <p:nvPr/>
        </p:nvSpPr>
        <p:spPr>
          <a:xfrm>
            <a:off x="5311882" y="2690796"/>
            <a:ext cx="16430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1500"/>
              <a:t>Classical Miner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7B8B64-A9B8-CE4C-AB83-A073F07F685C}"/>
              </a:ext>
            </a:extLst>
          </p:cNvPr>
          <p:cNvSpPr txBox="1"/>
          <p:nvPr/>
        </p:nvSpPr>
        <p:spPr>
          <a:xfrm>
            <a:off x="6621566" y="2700318"/>
            <a:ext cx="16430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1500"/>
              <a:t>Classical Miner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1BAD21-832D-1640-A1C8-546A82E490D7}"/>
              </a:ext>
            </a:extLst>
          </p:cNvPr>
          <p:cNvSpPr txBox="1"/>
          <p:nvPr/>
        </p:nvSpPr>
        <p:spPr>
          <a:xfrm>
            <a:off x="1659731" y="3172716"/>
            <a:ext cx="6943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2800" dirty="0">
                <a:solidFill>
                  <a:srgbClr val="0070C0"/>
                </a:solidFill>
              </a:rPr>
              <a:t>Dilemma for the quantum miner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CC73878-03B2-05FD-3E66-3B6835D9449A}"/>
              </a:ext>
            </a:extLst>
          </p:cNvPr>
          <p:cNvGrpSpPr/>
          <p:nvPr/>
        </p:nvGrpSpPr>
        <p:grpSpPr>
          <a:xfrm>
            <a:off x="2872477" y="5340695"/>
            <a:ext cx="9210237" cy="461665"/>
            <a:chOff x="2872477" y="5340695"/>
            <a:chExt cx="9210237" cy="461665"/>
          </a:xfrm>
        </p:grpSpPr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68F0FB73-4ABC-639D-FEBF-F1F14AC203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2477" y="5552520"/>
              <a:ext cx="6235119" cy="134818"/>
            </a:xfrm>
            <a:prstGeom prst="bentConnector3">
              <a:avLst>
                <a:gd name="adj1" fmla="val 86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7AF3BA-469B-14EA-3795-037A9F8D1446}"/>
                </a:ext>
              </a:extLst>
            </p:cNvPr>
            <p:cNvSpPr txBox="1"/>
            <p:nvPr/>
          </p:nvSpPr>
          <p:spPr>
            <a:xfrm>
              <a:off x="9153777" y="5340695"/>
              <a:ext cx="29289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L" sz="2400" dirty="0">
                  <a:solidFill>
                    <a:srgbClr val="0070C0"/>
                  </a:solidFill>
                </a:rPr>
                <a:t>Lambert W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98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uiExpand="1" build="allAtOnce"/>
      <p:bldP spid="1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2F49-B5F9-8C48-BE8F-EB887F4C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20" y="365125"/>
            <a:ext cx="11082337" cy="1325563"/>
          </a:xfrm>
        </p:spPr>
        <p:txBody>
          <a:bodyPr/>
          <a:lstStyle/>
          <a:p>
            <a:pPr algn="ctr"/>
            <a:r>
              <a:rPr lang="en-IL" dirty="0"/>
              <a:t>Quantum fingerpring of quantum mining</a:t>
            </a:r>
            <a:br>
              <a:rPr lang="en-IL" dirty="0"/>
            </a:br>
            <a:r>
              <a:rPr lang="en-IL" sz="1800" dirty="0"/>
              <a:t>Nerem-Gaur’21</a:t>
            </a:r>
            <a:endParaRPr lang="en-IL" dirty="0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3EA346B-9F96-1849-A5AD-04A1CF90B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8660"/>
          <a:stretch/>
        </p:blipFill>
        <p:spPr>
          <a:xfrm>
            <a:off x="1442358" y="1919284"/>
            <a:ext cx="1430119" cy="809630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C618723-34F6-774C-8337-568CC5C7F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7942"/>
          <a:stretch/>
        </p:blipFill>
        <p:spPr>
          <a:xfrm>
            <a:off x="6709049" y="1921669"/>
            <a:ext cx="1430119" cy="816776"/>
          </a:xfrm>
          <a:prstGeom prst="rect">
            <a:avLst/>
          </a:prstGeom>
        </p:spPr>
      </p:pic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DFB5684-235E-8741-A890-F3EC236EF6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7942"/>
          <a:stretch/>
        </p:blipFill>
        <p:spPr>
          <a:xfrm>
            <a:off x="5444922" y="1921667"/>
            <a:ext cx="1430119" cy="816777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97E8DB9-F632-6C44-87E8-C3C816AC1A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7942"/>
          <a:stretch/>
        </p:blipFill>
        <p:spPr>
          <a:xfrm>
            <a:off x="4132514" y="1912137"/>
            <a:ext cx="1430119" cy="816777"/>
          </a:xfrm>
          <a:prstGeom prst="rect">
            <a:avLst/>
          </a:prstGeom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63E5FB9-D23B-F643-A7E2-7948D77A9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8900"/>
          <a:stretch/>
        </p:blipFill>
        <p:spPr>
          <a:xfrm>
            <a:off x="2749334" y="1921669"/>
            <a:ext cx="1430119" cy="807245"/>
          </a:xfrm>
          <a:prstGeom prst="rect">
            <a:avLst/>
          </a:prstGeom>
        </p:spPr>
      </p:pic>
      <p:pic>
        <p:nvPicPr>
          <p:cNvPr id="12" name="Picture 1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6B1046D-7BD7-DA4C-92E8-1A8E150DA3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8752" r="10655" b="17942"/>
          <a:stretch/>
        </p:blipFill>
        <p:spPr>
          <a:xfrm>
            <a:off x="85723" y="1918095"/>
            <a:ext cx="1402896" cy="8167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025E61-EFC7-F948-895B-8A62BC9285EA}"/>
              </a:ext>
            </a:extLst>
          </p:cNvPr>
          <p:cNvSpPr txBox="1"/>
          <p:nvPr/>
        </p:nvSpPr>
        <p:spPr>
          <a:xfrm>
            <a:off x="16668" y="2690811"/>
            <a:ext cx="16430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1500">
                <a:solidFill>
                  <a:srgbClr val="FF0000"/>
                </a:solidFill>
              </a:rPr>
              <a:t>Quantum Miner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385C8A-8AA2-0440-A778-E5AC69587D96}"/>
              </a:ext>
            </a:extLst>
          </p:cNvPr>
          <p:cNvSpPr txBox="1"/>
          <p:nvPr/>
        </p:nvSpPr>
        <p:spPr>
          <a:xfrm>
            <a:off x="1339968" y="2690810"/>
            <a:ext cx="16430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1500"/>
              <a:t>Classical Miner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5ECAAE-7F62-704F-A113-882F6A67F5AA}"/>
              </a:ext>
            </a:extLst>
          </p:cNvPr>
          <p:cNvSpPr txBox="1"/>
          <p:nvPr/>
        </p:nvSpPr>
        <p:spPr>
          <a:xfrm>
            <a:off x="2635362" y="2686042"/>
            <a:ext cx="16430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1500"/>
              <a:t>Classical Miner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2DE214-F885-F142-BA77-E6789548C9D1}"/>
              </a:ext>
            </a:extLst>
          </p:cNvPr>
          <p:cNvSpPr txBox="1"/>
          <p:nvPr/>
        </p:nvSpPr>
        <p:spPr>
          <a:xfrm>
            <a:off x="4030770" y="2681274"/>
            <a:ext cx="16430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1500"/>
              <a:t>Classical Miner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228A19-8E41-8946-860D-A46F61CAA05F}"/>
              </a:ext>
            </a:extLst>
          </p:cNvPr>
          <p:cNvSpPr txBox="1"/>
          <p:nvPr/>
        </p:nvSpPr>
        <p:spPr>
          <a:xfrm>
            <a:off x="5311882" y="2690796"/>
            <a:ext cx="16430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1500"/>
              <a:t>Classical Miner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7B8B64-A9B8-CE4C-AB83-A073F07F685C}"/>
              </a:ext>
            </a:extLst>
          </p:cNvPr>
          <p:cNvSpPr txBox="1"/>
          <p:nvPr/>
        </p:nvSpPr>
        <p:spPr>
          <a:xfrm>
            <a:off x="6621566" y="2700318"/>
            <a:ext cx="16430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1500"/>
              <a:t>Classical Miner</a:t>
            </a:r>
          </a:p>
        </p:txBody>
      </p:sp>
      <p:sp>
        <p:nvSpPr>
          <p:cNvPr id="22" name="Content Placeholder 10">
            <a:extLst>
              <a:ext uri="{FF2B5EF4-FFF2-40B4-BE49-F238E27FC236}">
                <a16:creationId xmlns:a16="http://schemas.microsoft.com/office/drawing/2014/main" id="{1831427C-6F97-8746-933B-576985E84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88" y="3408263"/>
            <a:ext cx="10515600" cy="3084612"/>
          </a:xfrm>
        </p:spPr>
        <p:txBody>
          <a:bodyPr>
            <a:normAutofit fontScale="92500" lnSpcReduction="10000"/>
          </a:bodyPr>
          <a:lstStyle/>
          <a:p>
            <a:r>
              <a:rPr lang="en-IL" dirty="0"/>
              <a:t>Quantum miner will roughly measure after </a:t>
            </a:r>
            <a:r>
              <a:rPr lang="en-IL" i="1" dirty="0"/>
              <a:t>15.93</a:t>
            </a:r>
            <a:r>
              <a:rPr lang="en-IL" dirty="0"/>
              <a:t> minutes.</a:t>
            </a:r>
          </a:p>
          <a:p>
            <a:endParaRPr lang="en-IL" dirty="0"/>
          </a:p>
          <a:p>
            <a:r>
              <a:rPr lang="en-IL" dirty="0"/>
              <a:t>Quantum fingerprint: Unusual spike in the probability of finding a block by the network at </a:t>
            </a:r>
            <a:r>
              <a:rPr lang="en-IL" i="1" dirty="0"/>
              <a:t>15.93 minutes</a:t>
            </a:r>
            <a:r>
              <a:rPr lang="en-IL" dirty="0"/>
              <a:t>.</a:t>
            </a:r>
          </a:p>
          <a:p>
            <a:endParaRPr lang="en-IL" dirty="0"/>
          </a:p>
          <a:p>
            <a:r>
              <a:rPr lang="en-IL" dirty="0">
                <a:solidFill>
                  <a:srgbClr val="FF0000"/>
                </a:solidFill>
              </a:rPr>
              <a:t>If you see a spike Quantum Mining has begun!</a:t>
            </a:r>
          </a:p>
          <a:p>
            <a:pPr lvl="1"/>
            <a:r>
              <a:rPr lang="en-IL" dirty="0"/>
              <a:t>I checked and didn’t notice such spike :-(</a:t>
            </a:r>
          </a:p>
        </p:txBody>
      </p:sp>
    </p:spTree>
    <p:extLst>
      <p:ext uri="{BB962C8B-B14F-4D97-AF65-F5344CB8AC3E}">
        <p14:creationId xmlns:p14="http://schemas.microsoft.com/office/powerpoint/2010/main" val="209823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EBA7-7697-9B4D-A978-421069AC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200" y="140847"/>
            <a:ext cx="8911687" cy="1280890"/>
          </a:xfrm>
        </p:spPr>
        <p:txBody>
          <a:bodyPr/>
          <a:lstStyle/>
          <a:p>
            <a:r>
              <a:rPr lang="en-IL">
                <a:solidFill>
                  <a:schemeClr val="tx1">
                    <a:lumMod val="95000"/>
                    <a:lumOff val="5000"/>
                  </a:schemeClr>
                </a:solidFill>
              </a:rPr>
              <a:t>Implications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B35B6-122F-4140-A5C5-949006CC6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113" y="781292"/>
            <a:ext cx="11049340" cy="497711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IL" sz="2800" dirty="0">
                <a:solidFill>
                  <a:srgbClr val="FF0000"/>
                </a:solidFill>
              </a:rPr>
              <a:t>				</a:t>
            </a:r>
          </a:p>
          <a:p>
            <a:r>
              <a:rPr lang="en-IL" sz="2800" dirty="0"/>
              <a:t>Recall that a quantum attacker can break ECDSA.</a:t>
            </a:r>
          </a:p>
          <a:p>
            <a:r>
              <a:rPr lang="en-IL" dirty="0"/>
              <a:t>Luckily, (modern) payments do not reveal the receiver’s public key; the public key is revealed only when a payment is made.</a:t>
            </a:r>
            <a:endParaRPr lang="en-IL" sz="2800" dirty="0"/>
          </a:p>
          <a:p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85261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2647-FC3D-4241-B77E-0E38972E7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79" y="365125"/>
            <a:ext cx="10924821" cy="1325563"/>
          </a:xfrm>
        </p:spPr>
        <p:txBody>
          <a:bodyPr/>
          <a:lstStyle/>
          <a:p>
            <a:pPr algn="ctr"/>
            <a:r>
              <a:rPr lang="en-IL"/>
              <a:t>Nash-Equilibrium strategy for Quantum miners?</a:t>
            </a:r>
            <a:br>
              <a:rPr lang="en-IL"/>
            </a:br>
            <a:r>
              <a:rPr lang="en-IL" sz="2000"/>
              <a:t>Lee-Ray-Santha’19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16F32-AD95-EA49-98BE-F84AD8DAA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1672711" cy="4767086"/>
          </a:xfrm>
        </p:spPr>
        <p:txBody>
          <a:bodyPr/>
          <a:lstStyle/>
          <a:p>
            <a:r>
              <a:rPr lang="en-IL" dirty="0"/>
              <a:t>Classical miners doing brute force, at any instant know if they have won.</a:t>
            </a:r>
          </a:p>
          <a:p>
            <a:endParaRPr lang="en-IL" dirty="0"/>
          </a:p>
          <a:p>
            <a:r>
              <a:rPr lang="en-IL" dirty="0"/>
              <a:t>Quantum miners doing Grover’s search, need to measure the state to know if they have won.</a:t>
            </a:r>
          </a:p>
          <a:p>
            <a:endParaRPr lang="en-IL" dirty="0"/>
          </a:p>
          <a:p>
            <a:r>
              <a:rPr lang="en-IL" dirty="0"/>
              <a:t>Quantum strategy: Deciding how many Grover iterations to apply.</a:t>
            </a:r>
          </a:p>
        </p:txBody>
      </p:sp>
    </p:spTree>
    <p:extLst>
      <p:ext uri="{BB962C8B-B14F-4D97-AF65-F5344CB8AC3E}">
        <p14:creationId xmlns:p14="http://schemas.microsoft.com/office/powerpoint/2010/main" val="26105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2647-FC3D-4241-B77E-0E38972E7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79" y="365125"/>
            <a:ext cx="10924821" cy="1325563"/>
          </a:xfrm>
        </p:spPr>
        <p:txBody>
          <a:bodyPr/>
          <a:lstStyle/>
          <a:p>
            <a:pPr algn="ctr"/>
            <a:r>
              <a:rPr lang="en-IL" dirty="0"/>
              <a:t>Nash-Equilibrium strategy for Quantum miners</a:t>
            </a:r>
            <a:br>
              <a:rPr lang="en-IL" dirty="0"/>
            </a:br>
            <a:r>
              <a:rPr lang="en-IL" sz="2000" dirty="0"/>
              <a:t>Lee-Ray-Santha’19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916F32-AD95-EA49-98BE-F84AD8DAA6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17169"/>
                <a:ext cx="5325762" cy="507523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IL" dirty="0"/>
                  <a:t>Assumes the tie-breaking rule changes</a:t>
                </a:r>
              </a:p>
              <a:p>
                <a:r>
                  <a:rPr lang="en-IL" dirty="0"/>
                  <a:t>Unrealistic simpmlifaction: miner has one attempt in every block. No retries.</a:t>
                </a:r>
              </a:p>
              <a:p>
                <a:r>
                  <a:rPr lang="en-IL" dirty="0"/>
                  <a:t>After ~50 pages of analysis…</a:t>
                </a:r>
              </a:p>
              <a:p>
                <a:r>
                  <a:rPr lang="en-IL" dirty="0"/>
                  <a:t>Approximate strategy: </a:t>
                </a:r>
                <a:r>
                  <a:rPr lang="en-IL" i="1" dirty="0"/>
                  <a:t>Mixed strategy</a:t>
                </a:r>
                <a:r>
                  <a:rPr lang="en-IL" dirty="0"/>
                  <a:t> supported in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L" dirty="0"/>
                  <a:t>,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L" dirty="0"/>
                  <a:t>  the maximum running time.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dirty="0">
                    <a:solidFill>
                      <a:srgbClr val="FF0000"/>
                    </a:solidFill>
                  </a:rPr>
                  <a:t> decreases with increase in the number of competing miners. </a:t>
                </a:r>
              </a:p>
              <a:p>
                <a:r>
                  <a:rPr lang="en-IL" dirty="0">
                    <a:solidFill>
                      <a:srgbClr val="FF0000"/>
                    </a:solidFill>
                  </a:rPr>
                  <a:t>More the miners, the earlier one should measure.</a:t>
                </a:r>
              </a:p>
              <a:p>
                <a:r>
                  <a:rPr lang="en-IL" dirty="0">
                    <a:solidFill>
                      <a:srgbClr val="FF0000"/>
                    </a:solidFill>
                  </a:rPr>
                  <a:t>Miners need to know how many other miners are mining.</a:t>
                </a:r>
              </a:p>
              <a:p>
                <a:r>
                  <a:rPr lang="en-IL" b="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Probability of forking is low.</a:t>
                </a:r>
                <a:endParaRPr lang="en-IL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916F32-AD95-EA49-98BE-F84AD8DAA6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17169"/>
                <a:ext cx="5325762" cy="5075239"/>
              </a:xfrm>
              <a:blipFill>
                <a:blip r:embed="rId2"/>
                <a:stretch>
                  <a:fillRect l="-1667" t="-27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500729C5-32EB-07FC-77C7-A2B95AED3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321" y="1927670"/>
            <a:ext cx="7464727" cy="455499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2F1E42-A50A-4CBB-2E83-138F748605EF}"/>
              </a:ext>
            </a:extLst>
          </p:cNvPr>
          <p:cNvSpPr txBox="1"/>
          <p:nvPr/>
        </p:nvSpPr>
        <p:spPr>
          <a:xfrm>
            <a:off x="7470475" y="6492875"/>
            <a:ext cx="205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Grover iterations</a:t>
            </a:r>
          </a:p>
        </p:txBody>
      </p:sp>
    </p:spTree>
    <p:extLst>
      <p:ext uri="{BB962C8B-B14F-4D97-AF65-F5344CB8AC3E}">
        <p14:creationId xmlns:p14="http://schemas.microsoft.com/office/powerpoint/2010/main" val="206851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7DD7-519D-BE43-AF4E-DEE4B60C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&amp; 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808EC-D0BB-784A-BA36-00CA29588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2" y="1690688"/>
            <a:ext cx="12053977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Is the proposed solution regarding tie-breaking rule secure?</a:t>
            </a:r>
          </a:p>
          <a:p>
            <a:pPr lvl="1"/>
            <a:r>
              <a:rPr lang="en-US" dirty="0"/>
              <a:t>Does it introduce other risks, related to timing attacks?</a:t>
            </a:r>
          </a:p>
          <a:p>
            <a:pPr lvl="1"/>
            <a:r>
              <a:rPr lang="en-US" dirty="0"/>
              <a:t>Selfish mining, Infiltration attacks and Pool hopping have to be addressed.</a:t>
            </a:r>
          </a:p>
          <a:p>
            <a:r>
              <a:rPr lang="en-US" dirty="0"/>
              <a:t>What’s the quantum mining equilibrium, if retries are considered?</a:t>
            </a:r>
          </a:p>
          <a:p>
            <a:r>
              <a:rPr lang="en-US" dirty="0"/>
              <a:t>How can a quantum miner learn the parameters needed in order to figure out the optimal strategy?</a:t>
            </a:r>
          </a:p>
          <a:p>
            <a:r>
              <a:rPr lang="en-US" dirty="0"/>
              <a:t>Quantum mining is not progress-free. What are the other implications?</a:t>
            </a:r>
          </a:p>
          <a:p>
            <a:pPr lvl="1"/>
            <a:r>
              <a:rPr lang="en-US" dirty="0"/>
              <a:t>Obvious ones: Classically,  twice-as-fast miner is worth twice. For a quantum miner, twice-as-fast is worth quadruple.</a:t>
            </a:r>
          </a:p>
          <a:p>
            <a:r>
              <a:rPr lang="en-US" dirty="0"/>
              <a:t>Is the high-stale rate really a problem in the quantum setting?</a:t>
            </a:r>
          </a:p>
          <a:p>
            <a:pPr lvl="1"/>
            <a:r>
              <a:rPr lang="en-US" dirty="0"/>
              <a:t>Classically, a high-stale rate causes problems. I can’t see any effect on security or efficiency in the quantum setting. Essentially, a quantum attacker will also have a high stale-rate, whereas a classical miner can decrease its own stale-rate to essentially 0, and get an unfair advantage.</a:t>
            </a:r>
          </a:p>
          <a:p>
            <a:r>
              <a:rPr lang="en-US" dirty="0"/>
              <a:t>Any motivation to whether quantum mining has started?</a:t>
            </a:r>
          </a:p>
        </p:txBody>
      </p:sp>
    </p:spTree>
    <p:extLst>
      <p:ext uri="{BB962C8B-B14F-4D97-AF65-F5344CB8AC3E}">
        <p14:creationId xmlns:p14="http://schemas.microsoft.com/office/powerpoint/2010/main" val="240590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Unsafe Coins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 quantum adversary can steal any UTXO that is:</a:t>
            </a:r>
          </a:p>
          <a:p>
            <a:pPr lvl="1"/>
            <a:r>
              <a:rPr lang="en-US"/>
              <a:t>Signed with ECDSA, and</a:t>
            </a:r>
          </a:p>
          <a:p>
            <a:pPr lvl="1"/>
            <a:r>
              <a:rPr lang="en-US"/>
              <a:t>Whose public key is known</a:t>
            </a:r>
          </a:p>
          <a:p>
            <a:r>
              <a:rPr lang="en-US"/>
              <a:t>This includes:</a:t>
            </a:r>
          </a:p>
          <a:p>
            <a:pPr lvl="1"/>
            <a:r>
              <a:rPr lang="en-US"/>
              <a:t>P2PK UTXOs</a:t>
            </a:r>
          </a:p>
          <a:p>
            <a:pPr lvl="1"/>
            <a:r>
              <a:rPr lang="en-US"/>
              <a:t>P2PKH/</a:t>
            </a:r>
            <a:r>
              <a:rPr lang="en-US" err="1"/>
              <a:t>Segwit</a:t>
            </a:r>
            <a:r>
              <a:rPr lang="en-US"/>
              <a:t> UTXOs with a reused key</a:t>
            </a:r>
          </a:p>
          <a:p>
            <a:pPr lvl="2"/>
            <a:r>
              <a:rPr lang="en-US"/>
              <a:t>Money transferred to an unsafe address</a:t>
            </a:r>
          </a:p>
          <a:p>
            <a:pPr lvl="2"/>
            <a:r>
              <a:rPr lang="en-US"/>
              <a:t>Change address reusing the same public key </a:t>
            </a:r>
          </a:p>
          <a:p>
            <a:pPr lvl="1"/>
            <a:r>
              <a:rPr lang="en-US"/>
              <a:t>P2PKH/</a:t>
            </a:r>
            <a:r>
              <a:rPr lang="en-US" err="1"/>
              <a:t>Segwit</a:t>
            </a:r>
            <a:r>
              <a:rPr lang="en-US"/>
              <a:t> UTXOs that were spent in a fork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8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875A-4969-4CDA-B9B5-30CAE5B1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998" y="255819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Unsafe Coins [IKK20]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DB8ED-72BA-429E-96C4-B2605A99C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133" y="1358907"/>
            <a:ext cx="8915400" cy="3777622"/>
          </a:xfrm>
        </p:spPr>
        <p:txBody>
          <a:bodyPr/>
          <a:lstStyle/>
          <a:p>
            <a:r>
              <a:rPr lang="en-US" dirty="0"/>
              <a:t>At least 32% of all ₿ are unsafe </a:t>
            </a:r>
            <a:r>
              <a:rPr lang="en-US" sz="1200" dirty="0"/>
              <a:t>(as of 2020,</a:t>
            </a:r>
            <a:r>
              <a:rPr lang="en-US" sz="1400" dirty="0"/>
              <a:t> </a:t>
            </a:r>
            <a:r>
              <a:rPr lang="en-US" sz="1200" dirty="0"/>
              <a:t>not counting P2PKH/</a:t>
            </a:r>
            <a:r>
              <a:rPr lang="en-US" sz="1200" dirty="0" err="1"/>
              <a:t>Segwit</a:t>
            </a:r>
            <a:r>
              <a:rPr lang="en-US" sz="1200" dirty="0"/>
              <a:t> spent on forks)</a:t>
            </a:r>
            <a:endParaRPr lang="en-US" sz="1800" dirty="0"/>
          </a:p>
          <a:p>
            <a:endParaRPr lang="he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BCA116-502D-4DB8-8ACA-B5B06B725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1" y="2306923"/>
            <a:ext cx="5538160" cy="4114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2A63C8-61B5-478E-BCFA-17523FDB7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869" y="2302403"/>
            <a:ext cx="6133220" cy="42997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3892CD-5025-46DE-81D7-BE4BD5C12D50}"/>
              </a:ext>
            </a:extLst>
          </p:cNvPr>
          <p:cNvSpPr txBox="1"/>
          <p:nvPr/>
        </p:nvSpPr>
        <p:spPr>
          <a:xfrm>
            <a:off x="0" y="6498663"/>
            <a:ext cx="69699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Graphs adapted from </a:t>
            </a:r>
            <a:r>
              <a:rPr lang="en-US" dirty="0" err="1"/>
              <a:t>Ilie-Karantias-Knottenbelt</a:t>
            </a:r>
            <a:r>
              <a:rPr lang="en-US" dirty="0"/>
              <a:t> 2020 </a:t>
            </a:r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34269D-C99D-CF8F-661C-989462181295}"/>
              </a:ext>
            </a:extLst>
          </p:cNvPr>
          <p:cNvSpPr txBox="1"/>
          <p:nvPr/>
        </p:nvSpPr>
        <p:spPr>
          <a:xfrm>
            <a:off x="6538549" y="6494342"/>
            <a:ext cx="69699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Transition would take ~3 months. Entire UTXO count~70m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5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9213-604F-449E-8C13-AE316426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Spending Safe Coins in the Post-Quantum Era</a:t>
            </a:r>
            <a:endParaRPr lang="he-IL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ED019-51DB-4512-A8FE-7BB947CE0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ECDSA P2PKH UTXOs are safe against quantum adversaries…</a:t>
            </a:r>
          </a:p>
          <a:p>
            <a:r>
              <a:rPr lang="en-US" dirty="0"/>
              <a:t>…as long as they are not spent!</a:t>
            </a:r>
          </a:p>
          <a:p>
            <a:r>
              <a:rPr lang="en-US" dirty="0"/>
              <a:t>Spending the UTXO requires posting the public key to the </a:t>
            </a:r>
            <a:r>
              <a:rPr lang="en-US" dirty="0" err="1"/>
              <a:t>mempool</a:t>
            </a:r>
            <a:endParaRPr lang="en-US" dirty="0"/>
          </a:p>
          <a:p>
            <a:r>
              <a:rPr lang="en-US" dirty="0"/>
              <a:t>A quantum attacker could break it while it is in the </a:t>
            </a:r>
            <a:r>
              <a:rPr lang="en-US" dirty="0" err="1"/>
              <a:t>mempool</a:t>
            </a:r>
            <a:r>
              <a:rPr lang="en-US" dirty="0"/>
              <a:t> and post a competing UTXO!</a:t>
            </a:r>
          </a:p>
          <a:p>
            <a:r>
              <a:rPr lang="en-US" dirty="0"/>
              <a:t>Next: how can we avoid this hijacking attack?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867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9213-604F-449E-8C13-AE316426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/>
              <a:t>Securely Migrating Funds to Post-Quantum signatures</a:t>
            </a:r>
            <a:endParaRPr lang="he-IL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ED019-51DB-4512-A8FE-7BB947CE0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Setting: we have a safe address, and ECDSA attacks have started. </a:t>
            </a:r>
          </a:p>
          <a:p>
            <a:r>
              <a:rPr lang="en-US" dirty="0"/>
              <a:t>How can we safely spend from these addresses, avoiding a hijacking attack?</a:t>
            </a:r>
          </a:p>
          <a:p>
            <a:r>
              <a:rPr lang="en-US" dirty="0"/>
              <a:t>Several proposed solutions:</a:t>
            </a:r>
          </a:p>
          <a:p>
            <a:pPr lvl="1"/>
            <a:r>
              <a:rPr lang="en-US" dirty="0"/>
              <a:t>All based on a “commit-wait-reveal” approach (Guy Fawkes signatures)</a:t>
            </a:r>
          </a:p>
          <a:p>
            <a:pPr lvl="1"/>
            <a:r>
              <a:rPr lang="en-US" dirty="0"/>
              <a:t>Require a soft fork</a:t>
            </a:r>
          </a:p>
        </p:txBody>
      </p:sp>
    </p:spTree>
    <p:extLst>
      <p:ext uri="{BB962C8B-B14F-4D97-AF65-F5344CB8AC3E}">
        <p14:creationId xmlns:p14="http://schemas.microsoft.com/office/powerpoint/2010/main" val="329922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9213-604F-449E-8C13-AE316426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60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Securely Migrating Funds to Post-Quantum signatures</a:t>
            </a:r>
            <a:endParaRPr lang="he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ED019-51DB-4512-A8FE-7BB947CE01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12729"/>
                <a:ext cx="10515600" cy="430823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spending procedure: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Step 1</a:t>
                </a:r>
                <a:r>
                  <a:rPr lang="en-US" dirty="0"/>
                  <a:t>: Commitment: post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:r>
                  <a:rPr lang="en-US" dirty="0" err="1"/>
                  <a:t>tx</a:t>
                </a:r>
                <a:r>
                  <a:rPr lang="en-US" dirty="0"/>
                  <a:t> spends the unsafe coins to a Pot-Quantum address</a:t>
                </a:r>
              </a:p>
              <a:p>
                <a:pPr lvl="1"/>
                <a:r>
                  <a:rPr lang="en-US" dirty="0">
                    <a:solidFill>
                      <a:schemeClr val="accent2"/>
                    </a:solidFill>
                  </a:rPr>
                  <a:t>Step 2</a:t>
                </a:r>
                <a:r>
                  <a:rPr lang="en-US" dirty="0"/>
                  <a:t>: wait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confirmations</a:t>
                </a:r>
              </a:p>
              <a:p>
                <a:pPr lvl="1"/>
                <a:r>
                  <a:rPr lang="en-US" dirty="0">
                    <a:solidFill>
                      <a:srgbClr val="7030A0"/>
                    </a:solidFill>
                  </a:rPr>
                  <a:t>Step 3</a:t>
                </a:r>
                <a:r>
                  <a:rPr lang="en-US" dirty="0"/>
                  <a:t>: Reveal: post </a:t>
                </a:r>
                <a:r>
                  <a:rPr lang="en-US" dirty="0" err="1"/>
                  <a:t>tx</a:t>
                </a:r>
                <a:r>
                  <a:rPr lang="en-US" dirty="0"/>
                  <a:t>, and link to the commitment </a:t>
                </a:r>
              </a:p>
              <a:p>
                <a:r>
                  <a:rPr lang="en-US" dirty="0"/>
                  <a:t>Motivation: Recall that </a:t>
                </a:r>
                <a:r>
                  <a:rPr lang="en-US" dirty="0" err="1"/>
                  <a:t>tx</a:t>
                </a:r>
                <a:r>
                  <a:rPr lang="en-US" dirty="0"/>
                  <a:t> contains pk. Tx is susceptible to a quantum hijack.</a:t>
                </a:r>
              </a:p>
              <a:p>
                <a:r>
                  <a:rPr lang="en-US" dirty="0"/>
                  <a:t>With this approach, attacker can only hijack it after the reveal phase, so attacker couldn’t have committed to it much earlier. Gives advantage to the honest user. </a:t>
                </a:r>
              </a:p>
              <a:p>
                <a:r>
                  <a:rPr lang="en-US" dirty="0"/>
                  <a:t>Soft fork: accept a transaction only if it opens a commitment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confirmations.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ED019-51DB-4512-A8FE-7BB947CE0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12729"/>
                <a:ext cx="10515600" cy="4308239"/>
              </a:xfrm>
              <a:blipFill>
                <a:blip r:embed="rId3"/>
                <a:stretch>
                  <a:fillRect l="-965" t="-2639" r="-1568" b="-29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32F3AB-C3DE-4E3D-9749-F39C7AFE81F5}"/>
                  </a:ext>
                </a:extLst>
              </p:cNvPr>
              <p:cNvSpPr/>
              <p:nvPr/>
            </p:nvSpPr>
            <p:spPr>
              <a:xfrm>
                <a:off x="1207365" y="5289319"/>
                <a:ext cx="1084556" cy="987194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𝐻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(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𝑡𝑥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kumimoji="0" lang="he-I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32F3AB-C3DE-4E3D-9749-F39C7AFE8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365" y="5289319"/>
                <a:ext cx="1084556" cy="987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2A26F34-B886-493E-B24B-F2D3A1BEE2AD}"/>
              </a:ext>
            </a:extLst>
          </p:cNvPr>
          <p:cNvCxnSpPr>
            <a:endCxn id="4" idx="1"/>
          </p:cNvCxnSpPr>
          <p:nvPr/>
        </p:nvCxnSpPr>
        <p:spPr>
          <a:xfrm>
            <a:off x="0" y="5782916"/>
            <a:ext cx="12073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D84226F-CF88-9CF8-3F74-92050439DF74}"/>
              </a:ext>
            </a:extLst>
          </p:cNvPr>
          <p:cNvGrpSpPr/>
          <p:nvPr/>
        </p:nvGrpSpPr>
        <p:grpSpPr>
          <a:xfrm>
            <a:off x="1846556" y="5289319"/>
            <a:ext cx="10345444" cy="1502098"/>
            <a:chOff x="1846556" y="5289319"/>
            <a:chExt cx="10345444" cy="150209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B54195-E3E0-4728-9C9B-E2588FC9FF5D}"/>
                </a:ext>
              </a:extLst>
            </p:cNvPr>
            <p:cNvSpPr/>
            <p:nvPr/>
          </p:nvSpPr>
          <p:spPr>
            <a:xfrm>
              <a:off x="10269245" y="5289319"/>
              <a:ext cx="1084555" cy="98719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tx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57843F-8EAC-4F35-8614-2D388000691A}"/>
                </a:ext>
              </a:extLst>
            </p:cNvPr>
            <p:cNvSpPr/>
            <p:nvPr/>
          </p:nvSpPr>
          <p:spPr>
            <a:xfrm>
              <a:off x="1846556" y="6303147"/>
              <a:ext cx="9028590" cy="488270"/>
            </a:xfrm>
            <a:custGeom>
              <a:avLst/>
              <a:gdLst>
                <a:gd name="connsiteX0" fmla="*/ 9028590 w 9028590"/>
                <a:gd name="connsiteY0" fmla="*/ 0 h 683746"/>
                <a:gd name="connsiteX1" fmla="*/ 4625266 w 9028590"/>
                <a:gd name="connsiteY1" fmla="*/ 683580 h 683746"/>
                <a:gd name="connsiteX2" fmla="*/ 0 w 9028590"/>
                <a:gd name="connsiteY2" fmla="*/ 71021 h 683746"/>
                <a:gd name="connsiteX3" fmla="*/ 0 w 9028590"/>
                <a:gd name="connsiteY3" fmla="*/ 71021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28590" h="683746">
                  <a:moveTo>
                    <a:pt x="9028590" y="0"/>
                  </a:moveTo>
                  <a:cubicBezTo>
                    <a:pt x="7579310" y="335871"/>
                    <a:pt x="6130031" y="671743"/>
                    <a:pt x="4625266" y="683580"/>
                  </a:cubicBezTo>
                  <a:cubicBezTo>
                    <a:pt x="3120501" y="695417"/>
                    <a:pt x="0" y="71021"/>
                    <a:pt x="0" y="71021"/>
                  </a:cubicBezTo>
                  <a:lnTo>
                    <a:pt x="0" y="710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CB44E2E-B1BF-4BA6-BB4B-AC879867FE02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9234256" y="5782916"/>
              <a:ext cx="103498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D423B53-EC0F-4742-972E-D4CBCF6C8C27}"/>
                </a:ext>
              </a:extLst>
            </p:cNvPr>
            <p:cNvCxnSpPr>
              <a:cxnSpLocks/>
            </p:cNvCxnSpPr>
            <p:nvPr/>
          </p:nvCxnSpPr>
          <p:spPr>
            <a:xfrm>
              <a:off x="11353800" y="5782916"/>
              <a:ext cx="838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9A5FE6-B3C4-1750-11D4-386B6FD24532}"/>
              </a:ext>
            </a:extLst>
          </p:cNvPr>
          <p:cNvGrpSpPr/>
          <p:nvPr/>
        </p:nvGrpSpPr>
        <p:grpSpPr>
          <a:xfrm>
            <a:off x="2291921" y="4776195"/>
            <a:ext cx="7056264" cy="1500318"/>
            <a:chOff x="2291921" y="4776195"/>
            <a:chExt cx="7056264" cy="150031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7673B9B-FAC3-CD7A-E924-C92CCFB02208}"/>
                </a:ext>
              </a:extLst>
            </p:cNvPr>
            <p:cNvGrpSpPr/>
            <p:nvPr/>
          </p:nvGrpSpPr>
          <p:grpSpPr>
            <a:xfrm>
              <a:off x="2291921" y="4776195"/>
              <a:ext cx="7056264" cy="1500318"/>
              <a:chOff x="2291921" y="4776195"/>
              <a:chExt cx="7056264" cy="150031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AC770A-1DBB-44E8-A3C1-5631B3E14253}"/>
                  </a:ext>
                </a:extLst>
              </p:cNvPr>
              <p:cNvSpPr/>
              <p:nvPr/>
            </p:nvSpPr>
            <p:spPr>
              <a:xfrm>
                <a:off x="3176730" y="5289319"/>
                <a:ext cx="1084555" cy="987194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D1174A2-7702-4E3C-8AC3-5E2F0102B450}"/>
                  </a:ext>
                </a:extLst>
              </p:cNvPr>
              <p:cNvSpPr/>
              <p:nvPr/>
            </p:nvSpPr>
            <p:spPr>
              <a:xfrm>
                <a:off x="8149701" y="5289319"/>
                <a:ext cx="1084555" cy="987194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6F450B6-F9E6-4B19-81DE-9FAEB2DD0CCE}"/>
                  </a:ext>
                </a:extLst>
              </p:cNvPr>
              <p:cNvCxnSpPr>
                <a:stCxn id="4" idx="3"/>
                <a:endCxn id="5" idx="1"/>
              </p:cNvCxnSpPr>
              <p:nvPr/>
            </p:nvCxnSpPr>
            <p:spPr>
              <a:xfrm>
                <a:off x="2291921" y="5782916"/>
                <a:ext cx="88480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5404F29-D0AF-4105-AFD6-B64F40F0D68D}"/>
                  </a:ext>
                </a:extLst>
              </p:cNvPr>
              <p:cNvCxnSpPr>
                <a:stCxn id="5" idx="3"/>
              </p:cNvCxnSpPr>
              <p:nvPr/>
            </p:nvCxnSpPr>
            <p:spPr>
              <a:xfrm>
                <a:off x="4261285" y="5782916"/>
                <a:ext cx="896641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7184853-E5F5-411B-B140-F09FECFEFA47}"/>
                  </a:ext>
                </a:extLst>
              </p:cNvPr>
              <p:cNvCxnSpPr/>
              <p:nvPr/>
            </p:nvCxnSpPr>
            <p:spPr>
              <a:xfrm>
                <a:off x="7253060" y="5782916"/>
                <a:ext cx="896641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7BAF1B-FDE3-4395-AC77-D22A5F1EF443}"/>
                  </a:ext>
                </a:extLst>
              </p:cNvPr>
              <p:cNvSpPr txBox="1"/>
              <p:nvPr/>
            </p:nvSpPr>
            <p:spPr>
              <a:xfrm>
                <a:off x="5701690" y="4776195"/>
                <a:ext cx="1510677" cy="1490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…</a:t>
                </a:r>
                <a:endParaRPr kumimoji="0" lang="he-IL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Left Brace 24">
                <a:extLst>
                  <a:ext uri="{FF2B5EF4-FFF2-40B4-BE49-F238E27FC236}">
                    <a16:creationId xmlns:a16="http://schemas.microsoft.com/office/drawing/2014/main" id="{657223DB-3592-42DA-B45C-4123EC298A35}"/>
                  </a:ext>
                </a:extLst>
              </p:cNvPr>
              <p:cNvSpPr/>
              <p:nvPr/>
            </p:nvSpPr>
            <p:spPr>
              <a:xfrm rot="5400000">
                <a:off x="6022180" y="2120647"/>
                <a:ext cx="404358" cy="6247653"/>
              </a:xfrm>
              <a:prstGeom prst="leftBrac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F5DB428-63A4-4795-B825-359407FC584A}"/>
                    </a:ext>
                  </a:extLst>
                </p:cNvPr>
                <p:cNvSpPr txBox="1"/>
                <p:nvPr/>
              </p:nvSpPr>
              <p:spPr>
                <a:xfrm>
                  <a:off x="5305794" y="5197807"/>
                  <a:ext cx="2175029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blocks</a:t>
                  </a:r>
                  <a:endParaRPr kumimoji="0" lang="he-I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F5DB428-63A4-4795-B825-359407FC58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5794" y="5197807"/>
                  <a:ext cx="217502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581" t="-10811" b="-2973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897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To spend a UTXO one posts the public key and a signature</a:t>
                </a:r>
              </a:p>
              <a:p>
                <a:r>
                  <a:rPr lang="en-US" dirty="0"/>
                  <a:t>Properties of the Bitcoin curve (</a:t>
                </a:r>
                <a:r>
                  <a:rPr lang="en-US" dirty="0">
                    <a:effectLst/>
                  </a:rPr>
                  <a:t>secp256k1):</a:t>
                </a:r>
              </a:p>
              <a:p>
                <a:pPr lvl="1"/>
                <a:r>
                  <a:rPr lang="en-US" dirty="0"/>
                  <a:t>Pk size: 33 bytes (compressed)</a:t>
                </a:r>
              </a:p>
              <a:p>
                <a:pPr lvl="1"/>
                <a:r>
                  <a:rPr lang="en-US" dirty="0"/>
                  <a:t>Signature size: 64 bytes</a:t>
                </a:r>
              </a:p>
              <a:p>
                <a:pPr lvl="1"/>
                <a:r>
                  <a:rPr lang="en-US" dirty="0"/>
                  <a:t>“classical” Security: 128 bits</a:t>
                </a:r>
              </a:p>
              <a:p>
                <a:r>
                  <a:rPr lang="en-US" dirty="0"/>
                  <a:t>There are several post-quantum candidates with comparable security</a:t>
                </a:r>
              </a:p>
              <a:p>
                <a:r>
                  <a:rPr lang="en-US" dirty="0"/>
                  <a:t>The most space efficient one is Falcon512:</a:t>
                </a:r>
              </a:p>
              <a:p>
                <a:pPr lvl="1"/>
                <a:r>
                  <a:rPr lang="en-US" dirty="0"/>
                  <a:t>Pk size: 897 bytes</a:t>
                </a:r>
              </a:p>
              <a:p>
                <a:pPr lvl="1"/>
                <a:r>
                  <a:rPr lang="en-US" dirty="0"/>
                  <a:t>Signature size: 666 bytes</a:t>
                </a:r>
              </a:p>
              <a:p>
                <a:pPr lvl="1"/>
                <a:r>
                  <a:rPr lang="en-US" dirty="0"/>
                  <a:t>Quantum security: 128 bits</a:t>
                </a:r>
              </a:p>
              <a:p>
                <a:r>
                  <a:rPr lang="en-US" b="1" u="sng" dirty="0"/>
                  <a:t>Reduces throughput by a factor of </a:t>
                </a:r>
                <a14:m>
                  <m:oMath xmlns:m="http://schemas.openxmlformats.org/officeDocument/2006/math"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 u="sng" smtClean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b="1" u="sng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Post-Quantum Signatures and </a:t>
            </a:r>
            <a:r>
              <a:rPr lang="en-US" err="1"/>
              <a:t>txn</a:t>
            </a:r>
            <a:r>
              <a:rPr lang="en-US"/>
              <a:t> Throughput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568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B1242-89E1-A463-4325-E034BF86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Quantum mining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C0AED-F2F6-12D0-282A-0E202B970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8531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6C355CA4E609CC48ACA8099621D378EA" ma:contentTypeVersion="5" ma:contentTypeDescription="צור מסמך חדש." ma:contentTypeScope="" ma:versionID="5303b49b5917d523674a78eeab55daf6">
  <xsd:schema xmlns:xsd="http://www.w3.org/2001/XMLSchema" xmlns:xs="http://www.w3.org/2001/XMLSchema" xmlns:p="http://schemas.microsoft.com/office/2006/metadata/properties" xmlns:ns3="854eba91-19d4-414b-9dbc-54529f8ef5a8" xmlns:ns4="bf74c2cc-4adb-4e9a-8f4c-feb3983fedce" targetNamespace="http://schemas.microsoft.com/office/2006/metadata/properties" ma:root="true" ma:fieldsID="65b22da5a81cde1988e8178c1a2d403a" ns3:_="" ns4:_="">
    <xsd:import namespace="854eba91-19d4-414b-9dbc-54529f8ef5a8"/>
    <xsd:import namespace="bf74c2cc-4adb-4e9a-8f4c-feb3983fe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4eba91-19d4-414b-9dbc-54529f8ef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4c2cc-4adb-4e9a-8f4c-feb3983fe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של רמז לשיתוף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01843-65B0-4130-B919-6E6B8FF6B75C}">
  <ds:schemaRefs>
    <ds:schemaRef ds:uri="854eba91-19d4-414b-9dbc-54529f8ef5a8"/>
    <ds:schemaRef ds:uri="bf74c2cc-4adb-4e9a-8f4c-feb3983fed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5B0AF2B-5B1B-4A6C-8162-74FDBA1B0EA2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bf74c2cc-4adb-4e9a-8f4c-feb3983fedce"/>
    <ds:schemaRef ds:uri="http://purl.org/dc/terms/"/>
    <ds:schemaRef ds:uri="854eba91-19d4-414b-9dbc-54529f8ef5a8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0FDFA8-777C-4429-B5B5-C07E8703D7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1582</Words>
  <Application>Microsoft Macintosh PowerPoint</Application>
  <PresentationFormat>Widescreen</PresentationFormat>
  <Paragraphs>227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Office Theme</vt:lpstr>
      <vt:lpstr>1_Office Theme</vt:lpstr>
      <vt:lpstr>Effects of Quantum Computing on Bitcoin</vt:lpstr>
      <vt:lpstr>Implications for Bitcoin</vt:lpstr>
      <vt:lpstr>Unsafe Coins</vt:lpstr>
      <vt:lpstr>Unsafe Coins [IKK20]</vt:lpstr>
      <vt:lpstr>Spending Safe Coins in the Post-Quantum Era</vt:lpstr>
      <vt:lpstr>Securely Migrating Funds to Post-Quantum signatures</vt:lpstr>
      <vt:lpstr>Securely Migrating Funds to Post-Quantum signatures</vt:lpstr>
      <vt:lpstr>Post-Quantum Signatures and txn Throughput</vt:lpstr>
      <vt:lpstr>Quantum mining</vt:lpstr>
      <vt:lpstr>Predictions for future [Aggarwal et al.’17]</vt:lpstr>
      <vt:lpstr>Forks in Bitcoins</vt:lpstr>
      <vt:lpstr>PowerPoint Presentation</vt:lpstr>
      <vt:lpstr>Implications of quantum mining</vt:lpstr>
      <vt:lpstr>Implications of quantum mining [S’20] </vt:lpstr>
      <vt:lpstr>PowerPoint Presentation</vt:lpstr>
      <vt:lpstr>Proposed countermeasure (Intuition)</vt:lpstr>
      <vt:lpstr>Proposed countermeasure</vt:lpstr>
      <vt:lpstr>How do we know Quantum Mining has started? Nerem-Gaur’21</vt:lpstr>
      <vt:lpstr>Quantum fingerpring of quantum mining Nerem-Gaur’21</vt:lpstr>
      <vt:lpstr>Nash-Equilibrium strategy for Quantum miners? Lee-Ray-Santha’19</vt:lpstr>
      <vt:lpstr>Nash-Equilibrium strategy for Quantum miners Lee-Ray-Santha’19</vt:lpstr>
      <vt:lpstr>Discussion &amp; Open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Mining: </dc:title>
  <dc:creator>AMIT BEHERA</dc:creator>
  <cp:lastModifiedBy>אור סתת</cp:lastModifiedBy>
  <cp:revision>1</cp:revision>
  <dcterms:created xsi:type="dcterms:W3CDTF">2021-11-14T19:07:26Z</dcterms:created>
  <dcterms:modified xsi:type="dcterms:W3CDTF">2022-05-11T05:56:19Z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0x0101006C355CA4E609CC48ACA8099621D378EA</vt:lpwstr>
  </property>
</Properties>
</file>